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2" r:id="rId1"/>
  </p:sldMasterIdLst>
  <p:notesMasterIdLst>
    <p:notesMasterId r:id="rId22"/>
  </p:notesMasterIdLst>
  <p:sldIdLst>
    <p:sldId id="256" r:id="rId2"/>
    <p:sldId id="286" r:id="rId3"/>
    <p:sldId id="285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303" r:id="rId14"/>
    <p:sldId id="296" r:id="rId15"/>
    <p:sldId id="298" r:id="rId16"/>
    <p:sldId id="299" r:id="rId17"/>
    <p:sldId id="304" r:id="rId18"/>
    <p:sldId id="300" r:id="rId19"/>
    <p:sldId id="305" r:id="rId20"/>
    <p:sldId id="284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15B"/>
    <a:srgbClr val="0B0B61"/>
    <a:srgbClr val="002B4F"/>
    <a:srgbClr val="1615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52" autoAdjust="0"/>
    <p:restoredTop sz="96376" autoAdjust="0"/>
  </p:normalViewPr>
  <p:slideViewPr>
    <p:cSldViewPr snapToGrid="0" snapToObjects="1">
      <p:cViewPr>
        <p:scale>
          <a:sx n="100" d="100"/>
          <a:sy n="100" d="100"/>
        </p:scale>
        <p:origin x="-632" y="-62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2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608993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Shape 7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lang="en-US" sz="1100" b="0" i="0" u="none" strike="noStrike" kern="1200" dirty="0" smtClean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Shape 1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Shape 1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 descr="klick_labs_1.png"/>
          <p:cNvPicPr preferRelativeResize="0"/>
          <p:nvPr/>
        </p:nvPicPr>
        <p:blipFill rotWithShape="1">
          <a:blip r:embed="rId2">
            <a:alphaModFix/>
          </a:blip>
          <a:srcRect l="2320" r="2319"/>
          <a:stretch/>
        </p:blipFill>
        <p:spPr>
          <a:xfrm rot="10800000">
            <a:off x="-17" y="0"/>
            <a:ext cx="91464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pic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452555" y="1863330"/>
            <a:ext cx="82293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89CBFF"/>
              </a:buClr>
              <a:buFont typeface="Arial Narrow"/>
              <a:buNone/>
              <a:defRPr sz="2700" b="0" i="0" u="none" strike="noStrike" cap="none">
                <a:solidFill>
                  <a:srgbClr val="89CB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 b="0" i="0" u="none" strike="noStrike" cap="none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 b="0" i="0" u="none" strike="noStrike" cap="none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Shape 52"/>
          <p:cNvSpPr/>
          <p:nvPr/>
        </p:nvSpPr>
        <p:spPr>
          <a:xfrm>
            <a:off x="364805" y="4918033"/>
            <a:ext cx="996000" cy="693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4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PROPREITARY </a:t>
            </a:r>
            <a:r>
              <a:rPr lang="en" sz="400" b="0" i="0" u="none" strike="noStrike" cap="none">
                <a:solidFill>
                  <a:srgbClr val="D4197A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lang="en" sz="4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CONFIDENTIAL</a:t>
            </a:r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402412" y="1549616"/>
            <a:ext cx="8229300" cy="207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452557" y="2262539"/>
            <a:ext cx="40659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3"/>
          </p:nvPr>
        </p:nvSpPr>
        <p:spPr>
          <a:xfrm>
            <a:off x="452555" y="3384947"/>
            <a:ext cx="19794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/>
          <p:nvPr/>
        </p:nvSpPr>
        <p:spPr>
          <a:xfrm>
            <a:off x="455772" y="2999184"/>
            <a:ext cx="258300" cy="272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2012" y="86338"/>
                </a:moveTo>
                <a:lnTo>
                  <a:pt x="30857" y="86448"/>
                </a:lnTo>
                <a:lnTo>
                  <a:pt x="29739" y="86739"/>
                </a:lnTo>
                <a:lnTo>
                  <a:pt x="28661" y="87213"/>
                </a:lnTo>
                <a:lnTo>
                  <a:pt x="27736" y="87905"/>
                </a:lnTo>
                <a:lnTo>
                  <a:pt x="26927" y="88670"/>
                </a:lnTo>
                <a:lnTo>
                  <a:pt x="26234" y="89544"/>
                </a:lnTo>
                <a:lnTo>
                  <a:pt x="25733" y="90528"/>
                </a:lnTo>
                <a:lnTo>
                  <a:pt x="25425" y="91584"/>
                </a:lnTo>
                <a:lnTo>
                  <a:pt x="25309" y="92714"/>
                </a:lnTo>
                <a:lnTo>
                  <a:pt x="25425" y="93806"/>
                </a:lnTo>
                <a:lnTo>
                  <a:pt x="25733" y="94863"/>
                </a:lnTo>
                <a:lnTo>
                  <a:pt x="26234" y="95846"/>
                </a:lnTo>
                <a:lnTo>
                  <a:pt x="26927" y="96757"/>
                </a:lnTo>
                <a:lnTo>
                  <a:pt x="27736" y="97522"/>
                </a:lnTo>
                <a:lnTo>
                  <a:pt x="28661" y="98142"/>
                </a:lnTo>
                <a:lnTo>
                  <a:pt x="29739" y="98652"/>
                </a:lnTo>
                <a:lnTo>
                  <a:pt x="30857" y="98943"/>
                </a:lnTo>
                <a:lnTo>
                  <a:pt x="32012" y="99052"/>
                </a:lnTo>
                <a:lnTo>
                  <a:pt x="33168" y="98943"/>
                </a:lnTo>
                <a:lnTo>
                  <a:pt x="34324" y="98652"/>
                </a:lnTo>
                <a:lnTo>
                  <a:pt x="35364" y="98142"/>
                </a:lnTo>
                <a:lnTo>
                  <a:pt x="36288" y="97522"/>
                </a:lnTo>
                <a:lnTo>
                  <a:pt x="37097" y="96757"/>
                </a:lnTo>
                <a:lnTo>
                  <a:pt x="37791" y="95846"/>
                </a:lnTo>
                <a:lnTo>
                  <a:pt x="38330" y="94863"/>
                </a:lnTo>
                <a:lnTo>
                  <a:pt x="38638" y="93806"/>
                </a:lnTo>
                <a:lnTo>
                  <a:pt x="38754" y="92714"/>
                </a:lnTo>
                <a:lnTo>
                  <a:pt x="38638" y="91584"/>
                </a:lnTo>
                <a:lnTo>
                  <a:pt x="38330" y="90528"/>
                </a:lnTo>
                <a:lnTo>
                  <a:pt x="37791" y="89544"/>
                </a:lnTo>
                <a:lnTo>
                  <a:pt x="37097" y="88670"/>
                </a:lnTo>
                <a:lnTo>
                  <a:pt x="36288" y="87905"/>
                </a:lnTo>
                <a:lnTo>
                  <a:pt x="35364" y="87213"/>
                </a:lnTo>
                <a:lnTo>
                  <a:pt x="34324" y="86739"/>
                </a:lnTo>
                <a:lnTo>
                  <a:pt x="33168" y="86448"/>
                </a:lnTo>
                <a:lnTo>
                  <a:pt x="32012" y="86338"/>
                </a:lnTo>
                <a:close/>
                <a:moveTo>
                  <a:pt x="69650" y="28306"/>
                </a:moveTo>
                <a:lnTo>
                  <a:pt x="69650" y="30892"/>
                </a:lnTo>
                <a:lnTo>
                  <a:pt x="70304" y="30856"/>
                </a:lnTo>
                <a:lnTo>
                  <a:pt x="70998" y="30856"/>
                </a:lnTo>
                <a:lnTo>
                  <a:pt x="71653" y="30892"/>
                </a:lnTo>
                <a:lnTo>
                  <a:pt x="72269" y="30928"/>
                </a:lnTo>
                <a:lnTo>
                  <a:pt x="72886" y="30965"/>
                </a:lnTo>
                <a:lnTo>
                  <a:pt x="73463" y="31074"/>
                </a:lnTo>
                <a:lnTo>
                  <a:pt x="74003" y="31183"/>
                </a:lnTo>
                <a:lnTo>
                  <a:pt x="74426" y="31402"/>
                </a:lnTo>
                <a:lnTo>
                  <a:pt x="74773" y="31621"/>
                </a:lnTo>
                <a:lnTo>
                  <a:pt x="75043" y="31876"/>
                </a:lnTo>
                <a:lnTo>
                  <a:pt x="75197" y="32204"/>
                </a:lnTo>
                <a:lnTo>
                  <a:pt x="75235" y="32568"/>
                </a:lnTo>
                <a:lnTo>
                  <a:pt x="75158" y="33005"/>
                </a:lnTo>
                <a:lnTo>
                  <a:pt x="74927" y="33515"/>
                </a:lnTo>
                <a:lnTo>
                  <a:pt x="74581" y="34098"/>
                </a:lnTo>
                <a:lnTo>
                  <a:pt x="74041" y="34754"/>
                </a:lnTo>
                <a:lnTo>
                  <a:pt x="73271" y="35482"/>
                </a:lnTo>
                <a:lnTo>
                  <a:pt x="73194" y="35591"/>
                </a:lnTo>
                <a:lnTo>
                  <a:pt x="73001" y="35810"/>
                </a:lnTo>
                <a:lnTo>
                  <a:pt x="72693" y="36138"/>
                </a:lnTo>
                <a:lnTo>
                  <a:pt x="72231" y="36575"/>
                </a:lnTo>
                <a:lnTo>
                  <a:pt x="71691" y="37122"/>
                </a:lnTo>
                <a:lnTo>
                  <a:pt x="71036" y="37777"/>
                </a:lnTo>
                <a:lnTo>
                  <a:pt x="70304" y="38506"/>
                </a:lnTo>
                <a:lnTo>
                  <a:pt x="69495" y="39344"/>
                </a:lnTo>
                <a:lnTo>
                  <a:pt x="68571" y="40291"/>
                </a:lnTo>
                <a:lnTo>
                  <a:pt x="67608" y="41238"/>
                </a:lnTo>
                <a:lnTo>
                  <a:pt x="66606" y="42222"/>
                </a:lnTo>
                <a:lnTo>
                  <a:pt x="65528" y="43278"/>
                </a:lnTo>
                <a:lnTo>
                  <a:pt x="64372" y="44408"/>
                </a:lnTo>
                <a:lnTo>
                  <a:pt x="63255" y="45537"/>
                </a:lnTo>
                <a:lnTo>
                  <a:pt x="62060" y="46666"/>
                </a:lnTo>
                <a:lnTo>
                  <a:pt x="60905" y="47832"/>
                </a:lnTo>
                <a:lnTo>
                  <a:pt x="59672" y="48998"/>
                </a:lnTo>
                <a:lnTo>
                  <a:pt x="58478" y="50163"/>
                </a:lnTo>
                <a:lnTo>
                  <a:pt x="57284" y="51293"/>
                </a:lnTo>
                <a:lnTo>
                  <a:pt x="56089" y="52386"/>
                </a:lnTo>
                <a:lnTo>
                  <a:pt x="54895" y="53479"/>
                </a:lnTo>
                <a:lnTo>
                  <a:pt x="53778" y="54499"/>
                </a:lnTo>
                <a:lnTo>
                  <a:pt x="52699" y="55446"/>
                </a:lnTo>
                <a:lnTo>
                  <a:pt x="51698" y="56357"/>
                </a:lnTo>
                <a:lnTo>
                  <a:pt x="50658" y="57194"/>
                </a:lnTo>
                <a:lnTo>
                  <a:pt x="49772" y="57996"/>
                </a:lnTo>
                <a:lnTo>
                  <a:pt x="48924" y="58652"/>
                </a:lnTo>
                <a:lnTo>
                  <a:pt x="48154" y="59234"/>
                </a:lnTo>
                <a:lnTo>
                  <a:pt x="47499" y="59708"/>
                </a:lnTo>
                <a:lnTo>
                  <a:pt x="46882" y="60072"/>
                </a:lnTo>
                <a:lnTo>
                  <a:pt x="46382" y="60291"/>
                </a:lnTo>
                <a:lnTo>
                  <a:pt x="46035" y="60400"/>
                </a:lnTo>
                <a:lnTo>
                  <a:pt x="46035" y="64480"/>
                </a:lnTo>
                <a:lnTo>
                  <a:pt x="67069" y="89289"/>
                </a:lnTo>
                <a:lnTo>
                  <a:pt x="68224" y="90601"/>
                </a:lnTo>
                <a:lnTo>
                  <a:pt x="69226" y="91876"/>
                </a:lnTo>
                <a:lnTo>
                  <a:pt x="70266" y="93041"/>
                </a:lnTo>
                <a:lnTo>
                  <a:pt x="71191" y="94098"/>
                </a:lnTo>
                <a:lnTo>
                  <a:pt x="72077" y="95009"/>
                </a:lnTo>
                <a:lnTo>
                  <a:pt x="72963" y="95810"/>
                </a:lnTo>
                <a:lnTo>
                  <a:pt x="73887" y="96539"/>
                </a:lnTo>
                <a:lnTo>
                  <a:pt x="74773" y="97085"/>
                </a:lnTo>
                <a:lnTo>
                  <a:pt x="75736" y="97486"/>
                </a:lnTo>
                <a:lnTo>
                  <a:pt x="76738" y="97741"/>
                </a:lnTo>
                <a:lnTo>
                  <a:pt x="77778" y="97814"/>
                </a:lnTo>
                <a:lnTo>
                  <a:pt x="92648" y="97850"/>
                </a:lnTo>
                <a:lnTo>
                  <a:pt x="92648" y="96612"/>
                </a:lnTo>
                <a:lnTo>
                  <a:pt x="91685" y="96029"/>
                </a:lnTo>
                <a:lnTo>
                  <a:pt x="90722" y="95336"/>
                </a:lnTo>
                <a:lnTo>
                  <a:pt x="89643" y="94535"/>
                </a:lnTo>
                <a:lnTo>
                  <a:pt x="88526" y="93624"/>
                </a:lnTo>
                <a:lnTo>
                  <a:pt x="87370" y="92641"/>
                </a:lnTo>
                <a:lnTo>
                  <a:pt x="86099" y="91511"/>
                </a:lnTo>
                <a:lnTo>
                  <a:pt x="84828" y="90346"/>
                </a:lnTo>
                <a:lnTo>
                  <a:pt x="83518" y="89107"/>
                </a:lnTo>
                <a:lnTo>
                  <a:pt x="82170" y="87795"/>
                </a:lnTo>
                <a:lnTo>
                  <a:pt x="80821" y="86375"/>
                </a:lnTo>
                <a:lnTo>
                  <a:pt x="79434" y="84990"/>
                </a:lnTo>
                <a:lnTo>
                  <a:pt x="78048" y="83533"/>
                </a:lnTo>
                <a:lnTo>
                  <a:pt x="76661" y="82040"/>
                </a:lnTo>
                <a:lnTo>
                  <a:pt x="75274" y="80546"/>
                </a:lnTo>
                <a:lnTo>
                  <a:pt x="73887" y="79052"/>
                </a:lnTo>
                <a:lnTo>
                  <a:pt x="72500" y="77486"/>
                </a:lnTo>
                <a:lnTo>
                  <a:pt x="71152" y="75992"/>
                </a:lnTo>
                <a:lnTo>
                  <a:pt x="69842" y="74462"/>
                </a:lnTo>
                <a:lnTo>
                  <a:pt x="68532" y="73005"/>
                </a:lnTo>
                <a:lnTo>
                  <a:pt x="67300" y="71584"/>
                </a:lnTo>
                <a:lnTo>
                  <a:pt x="66105" y="70163"/>
                </a:lnTo>
                <a:lnTo>
                  <a:pt x="64950" y="68816"/>
                </a:lnTo>
                <a:lnTo>
                  <a:pt x="63794" y="67540"/>
                </a:lnTo>
                <a:lnTo>
                  <a:pt x="62792" y="66338"/>
                </a:lnTo>
                <a:lnTo>
                  <a:pt x="61829" y="65136"/>
                </a:lnTo>
                <a:lnTo>
                  <a:pt x="60943" y="64080"/>
                </a:lnTo>
                <a:lnTo>
                  <a:pt x="60096" y="63132"/>
                </a:lnTo>
                <a:lnTo>
                  <a:pt x="59364" y="62258"/>
                </a:lnTo>
                <a:lnTo>
                  <a:pt x="58747" y="61457"/>
                </a:lnTo>
                <a:lnTo>
                  <a:pt x="58247" y="60837"/>
                </a:lnTo>
                <a:lnTo>
                  <a:pt x="57823" y="60327"/>
                </a:lnTo>
                <a:lnTo>
                  <a:pt x="57515" y="59927"/>
                </a:lnTo>
                <a:lnTo>
                  <a:pt x="57322" y="59708"/>
                </a:lnTo>
                <a:lnTo>
                  <a:pt x="57245" y="59635"/>
                </a:lnTo>
                <a:lnTo>
                  <a:pt x="77701" y="40072"/>
                </a:lnTo>
                <a:lnTo>
                  <a:pt x="79165" y="38688"/>
                </a:lnTo>
                <a:lnTo>
                  <a:pt x="80552" y="37377"/>
                </a:lnTo>
                <a:lnTo>
                  <a:pt x="81900" y="36138"/>
                </a:lnTo>
                <a:lnTo>
                  <a:pt x="83248" y="34936"/>
                </a:lnTo>
                <a:lnTo>
                  <a:pt x="84520" y="33843"/>
                </a:lnTo>
                <a:lnTo>
                  <a:pt x="85714" y="32896"/>
                </a:lnTo>
                <a:lnTo>
                  <a:pt x="86908" y="32058"/>
                </a:lnTo>
                <a:lnTo>
                  <a:pt x="88025" y="31402"/>
                </a:lnTo>
                <a:lnTo>
                  <a:pt x="89065" y="30892"/>
                </a:lnTo>
                <a:lnTo>
                  <a:pt x="89065" y="28306"/>
                </a:lnTo>
                <a:lnTo>
                  <a:pt x="69650" y="28306"/>
                </a:lnTo>
                <a:close/>
                <a:moveTo>
                  <a:pt x="32012" y="22732"/>
                </a:moveTo>
                <a:lnTo>
                  <a:pt x="30471" y="22768"/>
                </a:lnTo>
                <a:lnTo>
                  <a:pt x="29085" y="22914"/>
                </a:lnTo>
                <a:lnTo>
                  <a:pt x="27929" y="23096"/>
                </a:lnTo>
                <a:lnTo>
                  <a:pt x="26927" y="23387"/>
                </a:lnTo>
                <a:lnTo>
                  <a:pt x="26080" y="23715"/>
                </a:lnTo>
                <a:lnTo>
                  <a:pt x="25386" y="24116"/>
                </a:lnTo>
                <a:lnTo>
                  <a:pt x="24886" y="24553"/>
                </a:lnTo>
                <a:lnTo>
                  <a:pt x="24462" y="24990"/>
                </a:lnTo>
                <a:lnTo>
                  <a:pt x="24192" y="25464"/>
                </a:lnTo>
                <a:lnTo>
                  <a:pt x="24077" y="25974"/>
                </a:lnTo>
                <a:lnTo>
                  <a:pt x="24038" y="26484"/>
                </a:lnTo>
                <a:lnTo>
                  <a:pt x="24192" y="28051"/>
                </a:lnTo>
                <a:lnTo>
                  <a:pt x="24308" y="29726"/>
                </a:lnTo>
                <a:lnTo>
                  <a:pt x="24462" y="31584"/>
                </a:lnTo>
                <a:lnTo>
                  <a:pt x="24616" y="33551"/>
                </a:lnTo>
                <a:lnTo>
                  <a:pt x="24808" y="35664"/>
                </a:lnTo>
                <a:lnTo>
                  <a:pt x="24963" y="37850"/>
                </a:lnTo>
                <a:lnTo>
                  <a:pt x="25117" y="40109"/>
                </a:lnTo>
                <a:lnTo>
                  <a:pt x="25309" y="42440"/>
                </a:lnTo>
                <a:lnTo>
                  <a:pt x="25463" y="44845"/>
                </a:lnTo>
                <a:lnTo>
                  <a:pt x="25617" y="47249"/>
                </a:lnTo>
                <a:lnTo>
                  <a:pt x="25810" y="49726"/>
                </a:lnTo>
                <a:lnTo>
                  <a:pt x="25964" y="52167"/>
                </a:lnTo>
                <a:lnTo>
                  <a:pt x="26118" y="54608"/>
                </a:lnTo>
                <a:lnTo>
                  <a:pt x="26272" y="57012"/>
                </a:lnTo>
                <a:lnTo>
                  <a:pt x="26426" y="59417"/>
                </a:lnTo>
                <a:lnTo>
                  <a:pt x="26581" y="61748"/>
                </a:lnTo>
                <a:lnTo>
                  <a:pt x="26735" y="63970"/>
                </a:lnTo>
                <a:lnTo>
                  <a:pt x="26889" y="66156"/>
                </a:lnTo>
                <a:lnTo>
                  <a:pt x="27004" y="68160"/>
                </a:lnTo>
                <a:lnTo>
                  <a:pt x="27120" y="70091"/>
                </a:lnTo>
                <a:lnTo>
                  <a:pt x="27235" y="71912"/>
                </a:lnTo>
                <a:lnTo>
                  <a:pt x="27351" y="73515"/>
                </a:lnTo>
                <a:lnTo>
                  <a:pt x="27428" y="75009"/>
                </a:lnTo>
                <a:lnTo>
                  <a:pt x="27505" y="76284"/>
                </a:lnTo>
                <a:lnTo>
                  <a:pt x="27582" y="77377"/>
                </a:lnTo>
                <a:lnTo>
                  <a:pt x="27659" y="78251"/>
                </a:lnTo>
                <a:lnTo>
                  <a:pt x="27698" y="78907"/>
                </a:lnTo>
                <a:lnTo>
                  <a:pt x="27698" y="79307"/>
                </a:lnTo>
                <a:lnTo>
                  <a:pt x="27698" y="79453"/>
                </a:lnTo>
                <a:lnTo>
                  <a:pt x="36481" y="79453"/>
                </a:lnTo>
                <a:lnTo>
                  <a:pt x="36520" y="79307"/>
                </a:lnTo>
                <a:lnTo>
                  <a:pt x="36520" y="78943"/>
                </a:lnTo>
                <a:lnTo>
                  <a:pt x="36558" y="78287"/>
                </a:lnTo>
                <a:lnTo>
                  <a:pt x="36597" y="77449"/>
                </a:lnTo>
                <a:lnTo>
                  <a:pt x="36674" y="76429"/>
                </a:lnTo>
                <a:lnTo>
                  <a:pt x="36751" y="75191"/>
                </a:lnTo>
                <a:lnTo>
                  <a:pt x="36828" y="73734"/>
                </a:lnTo>
                <a:lnTo>
                  <a:pt x="36905" y="72167"/>
                </a:lnTo>
                <a:lnTo>
                  <a:pt x="37020" y="70455"/>
                </a:lnTo>
                <a:lnTo>
                  <a:pt x="37136" y="68597"/>
                </a:lnTo>
                <a:lnTo>
                  <a:pt x="37252" y="66630"/>
                </a:lnTo>
                <a:lnTo>
                  <a:pt x="37367" y="64517"/>
                </a:lnTo>
                <a:lnTo>
                  <a:pt x="37483" y="62367"/>
                </a:lnTo>
                <a:lnTo>
                  <a:pt x="37637" y="60109"/>
                </a:lnTo>
                <a:lnTo>
                  <a:pt x="37752" y="57850"/>
                </a:lnTo>
                <a:lnTo>
                  <a:pt x="37906" y="55482"/>
                </a:lnTo>
                <a:lnTo>
                  <a:pt x="38099" y="53114"/>
                </a:lnTo>
                <a:lnTo>
                  <a:pt x="38253" y="50710"/>
                </a:lnTo>
                <a:lnTo>
                  <a:pt x="38407" y="48306"/>
                </a:lnTo>
                <a:lnTo>
                  <a:pt x="38561" y="45974"/>
                </a:lnTo>
                <a:lnTo>
                  <a:pt x="38715" y="43642"/>
                </a:lnTo>
                <a:lnTo>
                  <a:pt x="38869" y="41347"/>
                </a:lnTo>
                <a:lnTo>
                  <a:pt x="39024" y="39125"/>
                </a:lnTo>
                <a:lnTo>
                  <a:pt x="39178" y="36976"/>
                </a:lnTo>
                <a:lnTo>
                  <a:pt x="39293" y="34899"/>
                </a:lnTo>
                <a:lnTo>
                  <a:pt x="39447" y="32969"/>
                </a:lnTo>
                <a:lnTo>
                  <a:pt x="39601" y="31111"/>
                </a:lnTo>
                <a:lnTo>
                  <a:pt x="39756" y="29398"/>
                </a:lnTo>
                <a:lnTo>
                  <a:pt x="39871" y="27868"/>
                </a:lnTo>
                <a:lnTo>
                  <a:pt x="39987" y="26484"/>
                </a:lnTo>
                <a:lnTo>
                  <a:pt x="39987" y="25974"/>
                </a:lnTo>
                <a:lnTo>
                  <a:pt x="39871" y="25464"/>
                </a:lnTo>
                <a:lnTo>
                  <a:pt x="39601" y="24990"/>
                </a:lnTo>
                <a:lnTo>
                  <a:pt x="39216" y="24553"/>
                </a:lnTo>
                <a:lnTo>
                  <a:pt x="38677" y="24116"/>
                </a:lnTo>
                <a:lnTo>
                  <a:pt x="37983" y="23715"/>
                </a:lnTo>
                <a:lnTo>
                  <a:pt x="37136" y="23387"/>
                </a:lnTo>
                <a:lnTo>
                  <a:pt x="36134" y="23096"/>
                </a:lnTo>
                <a:lnTo>
                  <a:pt x="34940" y="22914"/>
                </a:lnTo>
                <a:lnTo>
                  <a:pt x="33553" y="22768"/>
                </a:lnTo>
                <a:lnTo>
                  <a:pt x="32012" y="22732"/>
                </a:lnTo>
                <a:close/>
                <a:moveTo>
                  <a:pt x="100584" y="0"/>
                </a:moveTo>
                <a:lnTo>
                  <a:pt x="101200" y="0"/>
                </a:lnTo>
                <a:lnTo>
                  <a:pt x="101894" y="36"/>
                </a:lnTo>
                <a:lnTo>
                  <a:pt x="102626" y="72"/>
                </a:lnTo>
                <a:lnTo>
                  <a:pt x="103396" y="145"/>
                </a:lnTo>
                <a:lnTo>
                  <a:pt x="104243" y="255"/>
                </a:lnTo>
                <a:lnTo>
                  <a:pt x="105130" y="400"/>
                </a:lnTo>
                <a:lnTo>
                  <a:pt x="106131" y="582"/>
                </a:lnTo>
                <a:lnTo>
                  <a:pt x="107094" y="801"/>
                </a:lnTo>
                <a:lnTo>
                  <a:pt x="108057" y="1165"/>
                </a:lnTo>
                <a:lnTo>
                  <a:pt x="109059" y="1493"/>
                </a:lnTo>
                <a:lnTo>
                  <a:pt x="110099" y="1930"/>
                </a:lnTo>
                <a:lnTo>
                  <a:pt x="111101" y="2440"/>
                </a:lnTo>
                <a:lnTo>
                  <a:pt x="112064" y="2987"/>
                </a:lnTo>
                <a:lnTo>
                  <a:pt x="113027" y="3642"/>
                </a:lnTo>
                <a:lnTo>
                  <a:pt x="113951" y="4408"/>
                </a:lnTo>
                <a:lnTo>
                  <a:pt x="114914" y="5282"/>
                </a:lnTo>
                <a:lnTo>
                  <a:pt x="115762" y="6229"/>
                </a:lnTo>
                <a:lnTo>
                  <a:pt x="116532" y="7249"/>
                </a:lnTo>
                <a:lnTo>
                  <a:pt x="117264" y="8415"/>
                </a:lnTo>
                <a:lnTo>
                  <a:pt x="117919" y="9726"/>
                </a:lnTo>
                <a:lnTo>
                  <a:pt x="118536" y="11111"/>
                </a:lnTo>
                <a:lnTo>
                  <a:pt x="119036" y="12641"/>
                </a:lnTo>
                <a:lnTo>
                  <a:pt x="119460" y="14316"/>
                </a:lnTo>
                <a:lnTo>
                  <a:pt x="119768" y="16102"/>
                </a:lnTo>
                <a:lnTo>
                  <a:pt x="119922" y="18032"/>
                </a:lnTo>
                <a:lnTo>
                  <a:pt x="119999" y="20182"/>
                </a:lnTo>
                <a:lnTo>
                  <a:pt x="119999" y="22659"/>
                </a:lnTo>
                <a:lnTo>
                  <a:pt x="119999" y="25355"/>
                </a:lnTo>
                <a:lnTo>
                  <a:pt x="119961" y="28233"/>
                </a:lnTo>
                <a:lnTo>
                  <a:pt x="119961" y="31293"/>
                </a:lnTo>
                <a:lnTo>
                  <a:pt x="119922" y="34499"/>
                </a:lnTo>
                <a:lnTo>
                  <a:pt x="119884" y="37814"/>
                </a:lnTo>
                <a:lnTo>
                  <a:pt x="119845" y="41275"/>
                </a:lnTo>
                <a:lnTo>
                  <a:pt x="119807" y="44845"/>
                </a:lnTo>
                <a:lnTo>
                  <a:pt x="119768" y="48451"/>
                </a:lnTo>
                <a:lnTo>
                  <a:pt x="119730" y="52131"/>
                </a:lnTo>
                <a:lnTo>
                  <a:pt x="119653" y="55846"/>
                </a:lnTo>
                <a:lnTo>
                  <a:pt x="119614" y="59599"/>
                </a:lnTo>
                <a:lnTo>
                  <a:pt x="119537" y="63351"/>
                </a:lnTo>
                <a:lnTo>
                  <a:pt x="119460" y="67103"/>
                </a:lnTo>
                <a:lnTo>
                  <a:pt x="119383" y="70819"/>
                </a:lnTo>
                <a:lnTo>
                  <a:pt x="119306" y="74426"/>
                </a:lnTo>
                <a:lnTo>
                  <a:pt x="119229" y="78032"/>
                </a:lnTo>
                <a:lnTo>
                  <a:pt x="119152" y="81530"/>
                </a:lnTo>
                <a:lnTo>
                  <a:pt x="119036" y="84918"/>
                </a:lnTo>
                <a:lnTo>
                  <a:pt x="118959" y="88196"/>
                </a:lnTo>
                <a:lnTo>
                  <a:pt x="118844" y="91293"/>
                </a:lnTo>
                <a:lnTo>
                  <a:pt x="118728" y="94280"/>
                </a:lnTo>
                <a:lnTo>
                  <a:pt x="118574" y="97085"/>
                </a:lnTo>
                <a:lnTo>
                  <a:pt x="118459" y="99635"/>
                </a:lnTo>
                <a:lnTo>
                  <a:pt x="118343" y="102040"/>
                </a:lnTo>
                <a:lnTo>
                  <a:pt x="118227" y="104153"/>
                </a:lnTo>
                <a:lnTo>
                  <a:pt x="118112" y="106047"/>
                </a:lnTo>
                <a:lnTo>
                  <a:pt x="117996" y="107650"/>
                </a:lnTo>
                <a:lnTo>
                  <a:pt x="117881" y="108378"/>
                </a:lnTo>
                <a:lnTo>
                  <a:pt x="117688" y="109143"/>
                </a:lnTo>
                <a:lnTo>
                  <a:pt x="117418" y="109981"/>
                </a:lnTo>
                <a:lnTo>
                  <a:pt x="117072" y="110819"/>
                </a:lnTo>
                <a:lnTo>
                  <a:pt x="116609" y="111657"/>
                </a:lnTo>
                <a:lnTo>
                  <a:pt x="116032" y="112531"/>
                </a:lnTo>
                <a:lnTo>
                  <a:pt x="115377" y="113369"/>
                </a:lnTo>
                <a:lnTo>
                  <a:pt x="114606" y="114244"/>
                </a:lnTo>
                <a:lnTo>
                  <a:pt x="113720" y="115045"/>
                </a:lnTo>
                <a:lnTo>
                  <a:pt x="112719" y="115846"/>
                </a:lnTo>
                <a:lnTo>
                  <a:pt x="111601" y="116575"/>
                </a:lnTo>
                <a:lnTo>
                  <a:pt x="110369" y="117267"/>
                </a:lnTo>
                <a:lnTo>
                  <a:pt x="108943" y="117923"/>
                </a:lnTo>
                <a:lnTo>
                  <a:pt x="107441" y="118506"/>
                </a:lnTo>
                <a:lnTo>
                  <a:pt x="105784" y="118979"/>
                </a:lnTo>
                <a:lnTo>
                  <a:pt x="103974" y="119380"/>
                </a:lnTo>
                <a:lnTo>
                  <a:pt x="102048" y="119708"/>
                </a:lnTo>
                <a:lnTo>
                  <a:pt x="99929" y="119890"/>
                </a:lnTo>
                <a:lnTo>
                  <a:pt x="97695" y="120000"/>
                </a:lnTo>
                <a:lnTo>
                  <a:pt x="95268" y="119963"/>
                </a:lnTo>
                <a:lnTo>
                  <a:pt x="93804" y="119890"/>
                </a:lnTo>
                <a:lnTo>
                  <a:pt x="92186" y="119817"/>
                </a:lnTo>
                <a:lnTo>
                  <a:pt x="90337" y="119744"/>
                </a:lnTo>
                <a:lnTo>
                  <a:pt x="88372" y="119635"/>
                </a:lnTo>
                <a:lnTo>
                  <a:pt x="86215" y="119526"/>
                </a:lnTo>
                <a:lnTo>
                  <a:pt x="83942" y="119417"/>
                </a:lnTo>
                <a:lnTo>
                  <a:pt x="81515" y="119307"/>
                </a:lnTo>
                <a:lnTo>
                  <a:pt x="79011" y="119162"/>
                </a:lnTo>
                <a:lnTo>
                  <a:pt x="76391" y="119016"/>
                </a:lnTo>
                <a:lnTo>
                  <a:pt x="73656" y="118870"/>
                </a:lnTo>
                <a:lnTo>
                  <a:pt x="70921" y="118724"/>
                </a:lnTo>
                <a:lnTo>
                  <a:pt x="68070" y="118542"/>
                </a:lnTo>
                <a:lnTo>
                  <a:pt x="65181" y="118397"/>
                </a:lnTo>
                <a:lnTo>
                  <a:pt x="62253" y="118214"/>
                </a:lnTo>
                <a:lnTo>
                  <a:pt x="59287" y="118032"/>
                </a:lnTo>
                <a:lnTo>
                  <a:pt x="56359" y="117887"/>
                </a:lnTo>
                <a:lnTo>
                  <a:pt x="53393" y="117668"/>
                </a:lnTo>
                <a:lnTo>
                  <a:pt x="50426" y="117486"/>
                </a:lnTo>
                <a:lnTo>
                  <a:pt x="47537" y="117340"/>
                </a:lnTo>
                <a:lnTo>
                  <a:pt x="44648" y="117158"/>
                </a:lnTo>
                <a:lnTo>
                  <a:pt x="41836" y="117012"/>
                </a:lnTo>
                <a:lnTo>
                  <a:pt x="39101" y="116830"/>
                </a:lnTo>
                <a:lnTo>
                  <a:pt x="36443" y="116684"/>
                </a:lnTo>
                <a:lnTo>
                  <a:pt x="33900" y="116539"/>
                </a:lnTo>
                <a:lnTo>
                  <a:pt x="31434" y="116393"/>
                </a:lnTo>
                <a:lnTo>
                  <a:pt x="29085" y="116247"/>
                </a:lnTo>
                <a:lnTo>
                  <a:pt x="26889" y="116102"/>
                </a:lnTo>
                <a:lnTo>
                  <a:pt x="24847" y="115992"/>
                </a:lnTo>
                <a:lnTo>
                  <a:pt x="22959" y="115883"/>
                </a:lnTo>
                <a:lnTo>
                  <a:pt x="21264" y="115774"/>
                </a:lnTo>
                <a:lnTo>
                  <a:pt x="19685" y="115664"/>
                </a:lnTo>
                <a:lnTo>
                  <a:pt x="18375" y="115591"/>
                </a:lnTo>
                <a:lnTo>
                  <a:pt x="17258" y="115519"/>
                </a:lnTo>
                <a:lnTo>
                  <a:pt x="16372" y="115482"/>
                </a:lnTo>
                <a:lnTo>
                  <a:pt x="15678" y="115446"/>
                </a:lnTo>
                <a:lnTo>
                  <a:pt x="15293" y="115409"/>
                </a:lnTo>
                <a:lnTo>
                  <a:pt x="15178" y="115409"/>
                </a:lnTo>
                <a:lnTo>
                  <a:pt x="15101" y="115409"/>
                </a:lnTo>
                <a:lnTo>
                  <a:pt x="14947" y="115373"/>
                </a:lnTo>
                <a:lnTo>
                  <a:pt x="14638" y="115373"/>
                </a:lnTo>
                <a:lnTo>
                  <a:pt x="14292" y="115336"/>
                </a:lnTo>
                <a:lnTo>
                  <a:pt x="13829" y="115264"/>
                </a:lnTo>
                <a:lnTo>
                  <a:pt x="13329" y="115154"/>
                </a:lnTo>
                <a:lnTo>
                  <a:pt x="12712" y="115045"/>
                </a:lnTo>
                <a:lnTo>
                  <a:pt x="12057" y="114863"/>
                </a:lnTo>
                <a:lnTo>
                  <a:pt x="11364" y="114608"/>
                </a:lnTo>
                <a:lnTo>
                  <a:pt x="10593" y="114316"/>
                </a:lnTo>
                <a:lnTo>
                  <a:pt x="9861" y="113989"/>
                </a:lnTo>
                <a:lnTo>
                  <a:pt x="9052" y="113551"/>
                </a:lnTo>
                <a:lnTo>
                  <a:pt x="8282" y="113041"/>
                </a:lnTo>
                <a:lnTo>
                  <a:pt x="7473" y="112459"/>
                </a:lnTo>
                <a:lnTo>
                  <a:pt x="6626" y="111803"/>
                </a:lnTo>
                <a:lnTo>
                  <a:pt x="5855" y="111038"/>
                </a:lnTo>
                <a:lnTo>
                  <a:pt x="5123" y="110163"/>
                </a:lnTo>
                <a:lnTo>
                  <a:pt x="4391" y="109216"/>
                </a:lnTo>
                <a:lnTo>
                  <a:pt x="3736" y="108087"/>
                </a:lnTo>
                <a:lnTo>
                  <a:pt x="3120" y="106921"/>
                </a:lnTo>
                <a:lnTo>
                  <a:pt x="2581" y="105573"/>
                </a:lnTo>
                <a:lnTo>
                  <a:pt x="2041" y="104080"/>
                </a:lnTo>
                <a:lnTo>
                  <a:pt x="1656" y="102513"/>
                </a:lnTo>
                <a:lnTo>
                  <a:pt x="1348" y="100765"/>
                </a:lnTo>
                <a:lnTo>
                  <a:pt x="1117" y="98834"/>
                </a:lnTo>
                <a:lnTo>
                  <a:pt x="1040" y="96794"/>
                </a:lnTo>
                <a:lnTo>
                  <a:pt x="1001" y="94681"/>
                </a:lnTo>
                <a:lnTo>
                  <a:pt x="924" y="92459"/>
                </a:lnTo>
                <a:lnTo>
                  <a:pt x="886" y="90091"/>
                </a:lnTo>
                <a:lnTo>
                  <a:pt x="847" y="87613"/>
                </a:lnTo>
                <a:lnTo>
                  <a:pt x="808" y="84990"/>
                </a:lnTo>
                <a:lnTo>
                  <a:pt x="770" y="82295"/>
                </a:lnTo>
                <a:lnTo>
                  <a:pt x="731" y="79526"/>
                </a:lnTo>
                <a:lnTo>
                  <a:pt x="693" y="76648"/>
                </a:lnTo>
                <a:lnTo>
                  <a:pt x="654" y="73734"/>
                </a:lnTo>
                <a:lnTo>
                  <a:pt x="616" y="70819"/>
                </a:lnTo>
                <a:lnTo>
                  <a:pt x="577" y="67795"/>
                </a:lnTo>
                <a:lnTo>
                  <a:pt x="500" y="64808"/>
                </a:lnTo>
                <a:lnTo>
                  <a:pt x="462" y="61821"/>
                </a:lnTo>
                <a:lnTo>
                  <a:pt x="423" y="58797"/>
                </a:lnTo>
                <a:lnTo>
                  <a:pt x="385" y="55810"/>
                </a:lnTo>
                <a:lnTo>
                  <a:pt x="385" y="52823"/>
                </a:lnTo>
                <a:lnTo>
                  <a:pt x="346" y="49945"/>
                </a:lnTo>
                <a:lnTo>
                  <a:pt x="308" y="47103"/>
                </a:lnTo>
                <a:lnTo>
                  <a:pt x="269" y="44335"/>
                </a:lnTo>
                <a:lnTo>
                  <a:pt x="231" y="41639"/>
                </a:lnTo>
                <a:lnTo>
                  <a:pt x="192" y="39016"/>
                </a:lnTo>
                <a:lnTo>
                  <a:pt x="192" y="36575"/>
                </a:lnTo>
                <a:lnTo>
                  <a:pt x="154" y="34207"/>
                </a:lnTo>
                <a:lnTo>
                  <a:pt x="115" y="31985"/>
                </a:lnTo>
                <a:lnTo>
                  <a:pt x="115" y="29908"/>
                </a:lnTo>
                <a:lnTo>
                  <a:pt x="77" y="28014"/>
                </a:lnTo>
                <a:lnTo>
                  <a:pt x="77" y="26265"/>
                </a:lnTo>
                <a:lnTo>
                  <a:pt x="38" y="24735"/>
                </a:lnTo>
                <a:lnTo>
                  <a:pt x="38" y="23387"/>
                </a:lnTo>
                <a:lnTo>
                  <a:pt x="38" y="22258"/>
                </a:lnTo>
                <a:lnTo>
                  <a:pt x="38" y="21347"/>
                </a:lnTo>
                <a:lnTo>
                  <a:pt x="0" y="20692"/>
                </a:lnTo>
                <a:lnTo>
                  <a:pt x="0" y="20291"/>
                </a:lnTo>
                <a:lnTo>
                  <a:pt x="0" y="20182"/>
                </a:lnTo>
                <a:lnTo>
                  <a:pt x="0" y="20109"/>
                </a:lnTo>
                <a:lnTo>
                  <a:pt x="0" y="19927"/>
                </a:lnTo>
                <a:lnTo>
                  <a:pt x="38" y="19599"/>
                </a:lnTo>
                <a:lnTo>
                  <a:pt x="77" y="19198"/>
                </a:lnTo>
                <a:lnTo>
                  <a:pt x="115" y="18724"/>
                </a:lnTo>
                <a:lnTo>
                  <a:pt x="192" y="18105"/>
                </a:lnTo>
                <a:lnTo>
                  <a:pt x="346" y="17449"/>
                </a:lnTo>
                <a:lnTo>
                  <a:pt x="500" y="16757"/>
                </a:lnTo>
                <a:lnTo>
                  <a:pt x="731" y="15992"/>
                </a:lnTo>
                <a:lnTo>
                  <a:pt x="1001" y="15191"/>
                </a:lnTo>
                <a:lnTo>
                  <a:pt x="1348" y="14353"/>
                </a:lnTo>
                <a:lnTo>
                  <a:pt x="1772" y="13442"/>
                </a:lnTo>
                <a:lnTo>
                  <a:pt x="2311" y="12568"/>
                </a:lnTo>
                <a:lnTo>
                  <a:pt x="2889" y="11693"/>
                </a:lnTo>
                <a:lnTo>
                  <a:pt x="3582" y="10856"/>
                </a:lnTo>
                <a:lnTo>
                  <a:pt x="4353" y="9981"/>
                </a:lnTo>
                <a:lnTo>
                  <a:pt x="5239" y="9143"/>
                </a:lnTo>
                <a:lnTo>
                  <a:pt x="6202" y="8378"/>
                </a:lnTo>
                <a:lnTo>
                  <a:pt x="7357" y="7650"/>
                </a:lnTo>
                <a:lnTo>
                  <a:pt x="8629" y="6958"/>
                </a:lnTo>
                <a:lnTo>
                  <a:pt x="9977" y="6375"/>
                </a:lnTo>
                <a:lnTo>
                  <a:pt x="11518" y="5865"/>
                </a:lnTo>
                <a:lnTo>
                  <a:pt x="13213" y="5428"/>
                </a:lnTo>
                <a:lnTo>
                  <a:pt x="15024" y="5063"/>
                </a:lnTo>
                <a:lnTo>
                  <a:pt x="17027" y="4845"/>
                </a:lnTo>
                <a:lnTo>
                  <a:pt x="99158" y="72"/>
                </a:lnTo>
                <a:lnTo>
                  <a:pt x="99235" y="72"/>
                </a:lnTo>
                <a:lnTo>
                  <a:pt x="99390" y="72"/>
                </a:lnTo>
                <a:lnTo>
                  <a:pt x="99698" y="36"/>
                </a:lnTo>
                <a:lnTo>
                  <a:pt x="100083" y="36"/>
                </a:lnTo>
                <a:lnTo>
                  <a:pt x="10058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iPad 02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Shape 241" descr="iPad_H.png"/>
          <p:cNvPicPr preferRelativeResize="0"/>
          <p:nvPr/>
        </p:nvPicPr>
        <p:blipFill rotWithShape="1">
          <a:blip r:embed="rId2">
            <a:alphaModFix/>
          </a:blip>
          <a:srcRect r="19044"/>
          <a:stretch/>
        </p:blipFill>
        <p:spPr>
          <a:xfrm>
            <a:off x="2919479" y="507999"/>
            <a:ext cx="6224400" cy="43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43" name="Shape 243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439155" y="545670"/>
            <a:ext cx="30795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247" name="Shape 247"/>
          <p:cNvSpPr txBox="1">
            <a:spLocks noGrp="1"/>
          </p:cNvSpPr>
          <p:nvPr>
            <p:ph type="body" idx="2"/>
          </p:nvPr>
        </p:nvSpPr>
        <p:spPr>
          <a:xfrm>
            <a:off x="450851" y="1826276"/>
            <a:ext cx="2946000" cy="1848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200" b="1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8" name="Shape 248"/>
          <p:cNvSpPr txBox="1">
            <a:spLocks noGrp="1"/>
          </p:cNvSpPr>
          <p:nvPr>
            <p:ph type="body" idx="3"/>
          </p:nvPr>
        </p:nvSpPr>
        <p:spPr>
          <a:xfrm>
            <a:off x="450849" y="2190741"/>
            <a:ext cx="2946000" cy="207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49" name="Shape 249"/>
          <p:cNvCxnSpPr/>
          <p:nvPr/>
        </p:nvCxnSpPr>
        <p:spPr>
          <a:xfrm>
            <a:off x="431565" y="2096400"/>
            <a:ext cx="2970300" cy="0"/>
          </a:xfrm>
          <a:prstGeom prst="straightConnector1">
            <a:avLst/>
          </a:prstGeom>
          <a:noFill/>
          <a:ln w="12700" cap="flat" cmpd="sng">
            <a:solidFill>
              <a:srgbClr val="8E8E8E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50" name="Shape 250"/>
          <p:cNvSpPr>
            <a:spLocks noGrp="1"/>
          </p:cNvSpPr>
          <p:nvPr>
            <p:ph type="pic" idx="4"/>
          </p:nvPr>
        </p:nvSpPr>
        <p:spPr>
          <a:xfrm>
            <a:off x="4615316" y="927099"/>
            <a:ext cx="4333499" cy="32385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iPad 03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" name="Shape 255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Shape 256"/>
          <p:cNvSpPr txBox="1">
            <a:spLocks noGrp="1"/>
          </p:cNvSpPr>
          <p:nvPr>
            <p:ph type="body" idx="2"/>
          </p:nvPr>
        </p:nvSpPr>
        <p:spPr>
          <a:xfrm>
            <a:off x="450851" y="1826276"/>
            <a:ext cx="2946000" cy="1848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200" b="1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body" idx="3"/>
          </p:nvPr>
        </p:nvSpPr>
        <p:spPr>
          <a:xfrm>
            <a:off x="450849" y="2190741"/>
            <a:ext cx="2946000" cy="207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58" name="Shape 258"/>
          <p:cNvCxnSpPr/>
          <p:nvPr/>
        </p:nvCxnSpPr>
        <p:spPr>
          <a:xfrm>
            <a:off x="431565" y="2096400"/>
            <a:ext cx="2970300" cy="0"/>
          </a:xfrm>
          <a:prstGeom prst="straightConnector1">
            <a:avLst/>
          </a:prstGeom>
          <a:noFill/>
          <a:ln w="12700" cap="flat" cmpd="sng">
            <a:solidFill>
              <a:srgbClr val="8E8E8E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259" name="Shape 259" descr="iPad_V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813829">
            <a:off x="1382345" y="-260387"/>
            <a:ext cx="10030185" cy="7310933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>
            <a:spLocks noGrp="1"/>
          </p:cNvSpPr>
          <p:nvPr>
            <p:ph type="pic" idx="4"/>
          </p:nvPr>
        </p:nvSpPr>
        <p:spPr>
          <a:xfrm rot="-427140">
            <a:off x="3374927" y="1286442"/>
            <a:ext cx="5676561" cy="4250992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439155" y="545670"/>
            <a:ext cx="20520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iPhone 0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64" name="Shape 264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6" name="Shape 266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439155" y="545670"/>
            <a:ext cx="30795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2"/>
          </p:nvPr>
        </p:nvSpPr>
        <p:spPr>
          <a:xfrm>
            <a:off x="450851" y="1826276"/>
            <a:ext cx="2946000" cy="1848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200" b="1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body" idx="3"/>
          </p:nvPr>
        </p:nvSpPr>
        <p:spPr>
          <a:xfrm>
            <a:off x="450849" y="2190741"/>
            <a:ext cx="2946000" cy="207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70" name="Shape 270"/>
          <p:cNvCxnSpPr/>
          <p:nvPr/>
        </p:nvCxnSpPr>
        <p:spPr>
          <a:xfrm>
            <a:off x="431565" y="2096400"/>
            <a:ext cx="2970300" cy="0"/>
          </a:xfrm>
          <a:prstGeom prst="straightConnector1">
            <a:avLst/>
          </a:prstGeom>
          <a:noFill/>
          <a:ln w="12700" cap="flat" cmpd="sng">
            <a:solidFill>
              <a:srgbClr val="8E8E8E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271" name="Shape 271"/>
          <p:cNvGrpSpPr/>
          <p:nvPr/>
        </p:nvGrpSpPr>
        <p:grpSpPr>
          <a:xfrm>
            <a:off x="5748324" y="394851"/>
            <a:ext cx="2069880" cy="4253266"/>
            <a:chOff x="3739073" y="951229"/>
            <a:chExt cx="1665900" cy="3421500"/>
          </a:xfrm>
        </p:grpSpPr>
        <p:pic>
          <p:nvPicPr>
            <p:cNvPr id="272" name="Shape 27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739073" y="951229"/>
              <a:ext cx="1665900" cy="3421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3" name="Shape 273"/>
            <p:cNvSpPr/>
            <p:nvPr/>
          </p:nvSpPr>
          <p:spPr>
            <a:xfrm>
              <a:off x="3850639" y="1361440"/>
              <a:ext cx="1442700" cy="2560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68550" tIns="34275" rIns="68550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274" name="Shape 274"/>
          <p:cNvSpPr>
            <a:spLocks noGrp="1"/>
          </p:cNvSpPr>
          <p:nvPr>
            <p:ph type="pic" idx="4"/>
          </p:nvPr>
        </p:nvSpPr>
        <p:spPr>
          <a:xfrm>
            <a:off x="5871961" y="883919"/>
            <a:ext cx="1820100" cy="31980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iPhone 02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Shape 276"/>
          <p:cNvGrpSpPr/>
          <p:nvPr/>
        </p:nvGrpSpPr>
        <p:grpSpPr>
          <a:xfrm>
            <a:off x="4702620" y="323824"/>
            <a:ext cx="4061807" cy="4819589"/>
            <a:chOff x="-6725" y="495437"/>
            <a:chExt cx="3148200" cy="3733800"/>
          </a:xfrm>
        </p:grpSpPr>
        <p:pic>
          <p:nvPicPr>
            <p:cNvPr id="277" name="Shape 277"/>
            <p:cNvPicPr preferRelativeResize="0"/>
            <p:nvPr/>
          </p:nvPicPr>
          <p:blipFill rotWithShape="1">
            <a:blip r:embed="rId2">
              <a:alphaModFix/>
            </a:blip>
            <a:srcRect l="10068" r="22198" b="19672"/>
            <a:stretch/>
          </p:blipFill>
          <p:spPr>
            <a:xfrm>
              <a:off x="-6725" y="495437"/>
              <a:ext cx="3148200" cy="3733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" name="Shape 278"/>
            <p:cNvSpPr/>
            <p:nvPr/>
          </p:nvSpPr>
          <p:spPr>
            <a:xfrm>
              <a:off x="1046900" y="944053"/>
              <a:ext cx="1481399" cy="2660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68550" tIns="34275" rIns="68550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279" name="Shape 279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80" name="Shape 280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Shape 282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Shape 283"/>
          <p:cNvSpPr txBox="1">
            <a:spLocks noGrp="1"/>
          </p:cNvSpPr>
          <p:nvPr>
            <p:ph type="title"/>
          </p:nvPr>
        </p:nvSpPr>
        <p:spPr>
          <a:xfrm>
            <a:off x="439155" y="545670"/>
            <a:ext cx="30795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284" name="Shape 284"/>
          <p:cNvSpPr txBox="1">
            <a:spLocks noGrp="1"/>
          </p:cNvSpPr>
          <p:nvPr>
            <p:ph type="body" idx="2"/>
          </p:nvPr>
        </p:nvSpPr>
        <p:spPr>
          <a:xfrm>
            <a:off x="450851" y="1826276"/>
            <a:ext cx="2946000" cy="1848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200" b="1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body" idx="3"/>
          </p:nvPr>
        </p:nvSpPr>
        <p:spPr>
          <a:xfrm>
            <a:off x="450849" y="2190741"/>
            <a:ext cx="2946000" cy="207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86" name="Shape 286"/>
          <p:cNvCxnSpPr/>
          <p:nvPr/>
        </p:nvCxnSpPr>
        <p:spPr>
          <a:xfrm>
            <a:off x="431565" y="2096400"/>
            <a:ext cx="2970300" cy="0"/>
          </a:xfrm>
          <a:prstGeom prst="straightConnector1">
            <a:avLst/>
          </a:prstGeom>
          <a:noFill/>
          <a:ln w="12700" cap="flat" cmpd="sng">
            <a:solidFill>
              <a:srgbClr val="8E8E8E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87" name="Shape 287"/>
          <p:cNvSpPr>
            <a:spLocks noGrp="1"/>
          </p:cNvSpPr>
          <p:nvPr>
            <p:ph type="pic" idx="4"/>
          </p:nvPr>
        </p:nvSpPr>
        <p:spPr>
          <a:xfrm>
            <a:off x="6036975" y="883919"/>
            <a:ext cx="1947300" cy="3472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iPhone 03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Shape 292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Shape 293"/>
          <p:cNvSpPr txBox="1">
            <a:spLocks noGrp="1"/>
          </p:cNvSpPr>
          <p:nvPr>
            <p:ph type="title"/>
          </p:nvPr>
        </p:nvSpPr>
        <p:spPr>
          <a:xfrm>
            <a:off x="439154" y="545670"/>
            <a:ext cx="81669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294" name="Shape 294"/>
          <p:cNvSpPr txBox="1">
            <a:spLocks noGrp="1"/>
          </p:cNvSpPr>
          <p:nvPr>
            <p:ph type="body" idx="2"/>
          </p:nvPr>
        </p:nvSpPr>
        <p:spPr>
          <a:xfrm>
            <a:off x="450851" y="1826276"/>
            <a:ext cx="2414700" cy="1848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200" b="1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5" name="Shape 295"/>
          <p:cNvSpPr txBox="1">
            <a:spLocks noGrp="1"/>
          </p:cNvSpPr>
          <p:nvPr>
            <p:ph type="body" idx="3"/>
          </p:nvPr>
        </p:nvSpPr>
        <p:spPr>
          <a:xfrm>
            <a:off x="450850" y="2190741"/>
            <a:ext cx="2414700" cy="207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96" name="Shape 296"/>
          <p:cNvCxnSpPr/>
          <p:nvPr/>
        </p:nvCxnSpPr>
        <p:spPr>
          <a:xfrm>
            <a:off x="431565" y="2096400"/>
            <a:ext cx="2434800" cy="0"/>
          </a:xfrm>
          <a:prstGeom prst="straightConnector1">
            <a:avLst/>
          </a:prstGeom>
          <a:noFill/>
          <a:ln w="12700" cap="flat" cmpd="sng">
            <a:solidFill>
              <a:srgbClr val="8E8E8E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297" name="Shape 297" descr="iPhone_H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18487" y="1640083"/>
            <a:ext cx="5052300" cy="2690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Shape 298"/>
          <p:cNvSpPr>
            <a:spLocks noGrp="1"/>
          </p:cNvSpPr>
          <p:nvPr>
            <p:ph type="pic" idx="4"/>
          </p:nvPr>
        </p:nvSpPr>
        <p:spPr>
          <a:xfrm>
            <a:off x="4170472" y="1837616"/>
            <a:ext cx="3566399" cy="2011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Apple Watch 01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01" name="Shape 301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Shape 303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439155" y="545670"/>
            <a:ext cx="30795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305" name="Shape 305"/>
          <p:cNvSpPr txBox="1">
            <a:spLocks noGrp="1"/>
          </p:cNvSpPr>
          <p:nvPr>
            <p:ph type="body" idx="2"/>
          </p:nvPr>
        </p:nvSpPr>
        <p:spPr>
          <a:xfrm>
            <a:off x="450850" y="1826276"/>
            <a:ext cx="4107300" cy="1848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200" b="1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6" name="Shape 306"/>
          <p:cNvSpPr txBox="1">
            <a:spLocks noGrp="1"/>
          </p:cNvSpPr>
          <p:nvPr>
            <p:ph type="body" idx="3"/>
          </p:nvPr>
        </p:nvSpPr>
        <p:spPr>
          <a:xfrm>
            <a:off x="450849" y="2190741"/>
            <a:ext cx="4107300" cy="207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07" name="Shape 307"/>
          <p:cNvCxnSpPr/>
          <p:nvPr/>
        </p:nvCxnSpPr>
        <p:spPr>
          <a:xfrm>
            <a:off x="431565" y="2096400"/>
            <a:ext cx="4141200" cy="0"/>
          </a:xfrm>
          <a:prstGeom prst="straightConnector1">
            <a:avLst/>
          </a:prstGeom>
          <a:noFill/>
          <a:ln w="12700" cap="flat" cmpd="sng">
            <a:solidFill>
              <a:srgbClr val="8E8E8E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308" name="Shape 3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42558" y="1000607"/>
            <a:ext cx="2994000" cy="333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Shape 309"/>
          <p:cNvSpPr>
            <a:spLocks noGrp="1"/>
          </p:cNvSpPr>
          <p:nvPr>
            <p:ph type="pic" idx="4"/>
          </p:nvPr>
        </p:nvSpPr>
        <p:spPr>
          <a:xfrm>
            <a:off x="5275372" y="1358899"/>
            <a:ext cx="2213700" cy="265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8550" tIns="68550" rIns="68550" bIns="68550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Apple Watch 02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12" name="Shape 312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Shape 314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Shape 315"/>
          <p:cNvSpPr txBox="1">
            <a:spLocks noGrp="1"/>
          </p:cNvSpPr>
          <p:nvPr>
            <p:ph type="title"/>
          </p:nvPr>
        </p:nvSpPr>
        <p:spPr>
          <a:xfrm>
            <a:off x="439155" y="545670"/>
            <a:ext cx="30795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316" name="Shape 316"/>
          <p:cNvSpPr txBox="1">
            <a:spLocks noGrp="1"/>
          </p:cNvSpPr>
          <p:nvPr>
            <p:ph type="body" idx="2"/>
          </p:nvPr>
        </p:nvSpPr>
        <p:spPr>
          <a:xfrm>
            <a:off x="450850" y="1826276"/>
            <a:ext cx="4107300" cy="1848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200" b="1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Shape 317"/>
          <p:cNvSpPr txBox="1">
            <a:spLocks noGrp="1"/>
          </p:cNvSpPr>
          <p:nvPr>
            <p:ph type="body" idx="3"/>
          </p:nvPr>
        </p:nvSpPr>
        <p:spPr>
          <a:xfrm>
            <a:off x="450849" y="2190741"/>
            <a:ext cx="4107300" cy="207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8" name="Shape 318"/>
          <p:cNvCxnSpPr/>
          <p:nvPr/>
        </p:nvCxnSpPr>
        <p:spPr>
          <a:xfrm>
            <a:off x="431565" y="2096400"/>
            <a:ext cx="4141200" cy="0"/>
          </a:xfrm>
          <a:prstGeom prst="straightConnector1">
            <a:avLst/>
          </a:prstGeom>
          <a:noFill/>
          <a:ln w="12700" cap="flat" cmpd="sng">
            <a:solidFill>
              <a:srgbClr val="8E8E8E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319" name="Shape 3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89303" y="378422"/>
            <a:ext cx="2307600" cy="420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Shape 320"/>
          <p:cNvSpPr>
            <a:spLocks noGrp="1"/>
          </p:cNvSpPr>
          <p:nvPr>
            <p:ph type="pic" idx="4"/>
          </p:nvPr>
        </p:nvSpPr>
        <p:spPr>
          <a:xfrm>
            <a:off x="5757721" y="1460499"/>
            <a:ext cx="1684199" cy="201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8550" tIns="68550" rIns="68550" bIns="68550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creenshot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Shape 3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26699" y="1090327"/>
            <a:ext cx="5458500" cy="341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Shape 323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24" name="Shape 324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Shape 326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Shape 327"/>
          <p:cNvSpPr txBox="1">
            <a:spLocks noGrp="1"/>
          </p:cNvSpPr>
          <p:nvPr>
            <p:ph type="title"/>
          </p:nvPr>
        </p:nvSpPr>
        <p:spPr>
          <a:xfrm>
            <a:off x="439155" y="545670"/>
            <a:ext cx="82305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328" name="Shape 328"/>
          <p:cNvSpPr txBox="1">
            <a:spLocks noGrp="1"/>
          </p:cNvSpPr>
          <p:nvPr>
            <p:ph type="body" idx="2"/>
          </p:nvPr>
        </p:nvSpPr>
        <p:spPr>
          <a:xfrm>
            <a:off x="450851" y="1826276"/>
            <a:ext cx="2664000" cy="1848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200" b="1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Shape 329"/>
          <p:cNvSpPr txBox="1">
            <a:spLocks noGrp="1"/>
          </p:cNvSpPr>
          <p:nvPr>
            <p:ph type="body" idx="3"/>
          </p:nvPr>
        </p:nvSpPr>
        <p:spPr>
          <a:xfrm>
            <a:off x="450850" y="2190741"/>
            <a:ext cx="2664000" cy="207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30" name="Shape 330"/>
          <p:cNvCxnSpPr/>
          <p:nvPr/>
        </p:nvCxnSpPr>
        <p:spPr>
          <a:xfrm>
            <a:off x="431565" y="2096400"/>
            <a:ext cx="2686200" cy="0"/>
          </a:xfrm>
          <a:prstGeom prst="straightConnector1">
            <a:avLst/>
          </a:prstGeom>
          <a:noFill/>
          <a:ln w="12700" cap="flat" cmpd="sng">
            <a:solidFill>
              <a:srgbClr val="8E8E8E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31" name="Shape 331"/>
          <p:cNvSpPr>
            <a:spLocks noGrp="1"/>
          </p:cNvSpPr>
          <p:nvPr>
            <p:ph type="pic" idx="4"/>
          </p:nvPr>
        </p:nvSpPr>
        <p:spPr>
          <a:xfrm>
            <a:off x="3347708" y="1787233"/>
            <a:ext cx="5425200" cy="2744699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Page 03">
    <p:bg>
      <p:bgPr>
        <a:solidFill>
          <a:srgbClr val="89CBFF"/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68550" tIns="34275" rIns="68550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34" name="Shape 334"/>
          <p:cNvSpPr txBox="1">
            <a:spLocks noGrp="1"/>
          </p:cNvSpPr>
          <p:nvPr>
            <p:ph type="ctrTitle"/>
          </p:nvPr>
        </p:nvSpPr>
        <p:spPr>
          <a:xfrm>
            <a:off x="460377" y="851663"/>
            <a:ext cx="4540200" cy="18813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Arial Narrow"/>
              <a:buNone/>
              <a:defRPr sz="4500" b="1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335" name="Shape 335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36" name="Shape 336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37" name="Shape 337"/>
          <p:cNvSpPr/>
          <p:nvPr/>
        </p:nvSpPr>
        <p:spPr>
          <a:xfrm>
            <a:off x="364805" y="4918033"/>
            <a:ext cx="996000" cy="693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400">
                <a:solidFill>
                  <a:srgbClr val="646464"/>
                </a:solidFill>
                <a:latin typeface="Arial"/>
                <a:ea typeface="Arial"/>
                <a:cs typeface="Arial"/>
                <a:sym typeface="Arial"/>
              </a:rPr>
              <a:t>PROPREITARY + CONFIDENTIAL</a:t>
            </a:r>
          </a:p>
        </p:txBody>
      </p:sp>
      <p:sp>
        <p:nvSpPr>
          <p:cNvPr id="338" name="Shape 338"/>
          <p:cNvSpPr/>
          <p:nvPr/>
        </p:nvSpPr>
        <p:spPr>
          <a:xfrm>
            <a:off x="7512130" y="4922252"/>
            <a:ext cx="1041600" cy="69300"/>
          </a:xfrm>
          <a:prstGeom prst="rect">
            <a:avLst/>
          </a:prstGeom>
          <a:noFill/>
          <a:ln>
            <a:noFill/>
          </a:ln>
        </p:spPr>
        <p:txBody>
          <a:bodyPr lIns="91375" tIns="0" rIns="91375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KLICK HEALTH   /</a:t>
            </a:r>
          </a:p>
        </p:txBody>
      </p:sp>
      <p:sp>
        <p:nvSpPr>
          <p:cNvPr id="339" name="Shape 339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Shape 340"/>
          <p:cNvSpPr/>
          <p:nvPr/>
        </p:nvSpPr>
        <p:spPr>
          <a:xfrm>
            <a:off x="4505359" y="4882753"/>
            <a:ext cx="133200" cy="141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2012" y="86338"/>
                </a:moveTo>
                <a:lnTo>
                  <a:pt x="30857" y="86448"/>
                </a:lnTo>
                <a:lnTo>
                  <a:pt x="29739" y="86739"/>
                </a:lnTo>
                <a:lnTo>
                  <a:pt x="28661" y="87213"/>
                </a:lnTo>
                <a:lnTo>
                  <a:pt x="27736" y="87905"/>
                </a:lnTo>
                <a:lnTo>
                  <a:pt x="26927" y="88670"/>
                </a:lnTo>
                <a:lnTo>
                  <a:pt x="26234" y="89544"/>
                </a:lnTo>
                <a:lnTo>
                  <a:pt x="25733" y="90528"/>
                </a:lnTo>
                <a:lnTo>
                  <a:pt x="25425" y="91584"/>
                </a:lnTo>
                <a:lnTo>
                  <a:pt x="25309" y="92714"/>
                </a:lnTo>
                <a:lnTo>
                  <a:pt x="25425" y="93806"/>
                </a:lnTo>
                <a:lnTo>
                  <a:pt x="25733" y="94863"/>
                </a:lnTo>
                <a:lnTo>
                  <a:pt x="26234" y="95846"/>
                </a:lnTo>
                <a:lnTo>
                  <a:pt x="26927" y="96757"/>
                </a:lnTo>
                <a:lnTo>
                  <a:pt x="27736" y="97522"/>
                </a:lnTo>
                <a:lnTo>
                  <a:pt x="28661" y="98142"/>
                </a:lnTo>
                <a:lnTo>
                  <a:pt x="29739" y="98652"/>
                </a:lnTo>
                <a:lnTo>
                  <a:pt x="30857" y="98943"/>
                </a:lnTo>
                <a:lnTo>
                  <a:pt x="32012" y="99052"/>
                </a:lnTo>
                <a:lnTo>
                  <a:pt x="33168" y="98943"/>
                </a:lnTo>
                <a:lnTo>
                  <a:pt x="34324" y="98652"/>
                </a:lnTo>
                <a:lnTo>
                  <a:pt x="35364" y="98142"/>
                </a:lnTo>
                <a:lnTo>
                  <a:pt x="36288" y="97522"/>
                </a:lnTo>
                <a:lnTo>
                  <a:pt x="37097" y="96757"/>
                </a:lnTo>
                <a:lnTo>
                  <a:pt x="37791" y="95846"/>
                </a:lnTo>
                <a:lnTo>
                  <a:pt x="38330" y="94863"/>
                </a:lnTo>
                <a:lnTo>
                  <a:pt x="38638" y="93806"/>
                </a:lnTo>
                <a:lnTo>
                  <a:pt x="38754" y="92714"/>
                </a:lnTo>
                <a:lnTo>
                  <a:pt x="38638" y="91584"/>
                </a:lnTo>
                <a:lnTo>
                  <a:pt x="38330" y="90528"/>
                </a:lnTo>
                <a:lnTo>
                  <a:pt x="37791" y="89544"/>
                </a:lnTo>
                <a:lnTo>
                  <a:pt x="37097" y="88670"/>
                </a:lnTo>
                <a:lnTo>
                  <a:pt x="36288" y="87905"/>
                </a:lnTo>
                <a:lnTo>
                  <a:pt x="35364" y="87213"/>
                </a:lnTo>
                <a:lnTo>
                  <a:pt x="34324" y="86739"/>
                </a:lnTo>
                <a:lnTo>
                  <a:pt x="33168" y="86448"/>
                </a:lnTo>
                <a:lnTo>
                  <a:pt x="32012" y="86338"/>
                </a:lnTo>
                <a:close/>
                <a:moveTo>
                  <a:pt x="69650" y="28306"/>
                </a:moveTo>
                <a:lnTo>
                  <a:pt x="69650" y="30892"/>
                </a:lnTo>
                <a:lnTo>
                  <a:pt x="70304" y="30856"/>
                </a:lnTo>
                <a:lnTo>
                  <a:pt x="70998" y="30856"/>
                </a:lnTo>
                <a:lnTo>
                  <a:pt x="71653" y="30892"/>
                </a:lnTo>
                <a:lnTo>
                  <a:pt x="72269" y="30928"/>
                </a:lnTo>
                <a:lnTo>
                  <a:pt x="72886" y="30965"/>
                </a:lnTo>
                <a:lnTo>
                  <a:pt x="73463" y="31074"/>
                </a:lnTo>
                <a:lnTo>
                  <a:pt x="74003" y="31183"/>
                </a:lnTo>
                <a:lnTo>
                  <a:pt x="74426" y="31402"/>
                </a:lnTo>
                <a:lnTo>
                  <a:pt x="74773" y="31621"/>
                </a:lnTo>
                <a:lnTo>
                  <a:pt x="75043" y="31876"/>
                </a:lnTo>
                <a:lnTo>
                  <a:pt x="75197" y="32204"/>
                </a:lnTo>
                <a:lnTo>
                  <a:pt x="75235" y="32568"/>
                </a:lnTo>
                <a:lnTo>
                  <a:pt x="75158" y="33005"/>
                </a:lnTo>
                <a:lnTo>
                  <a:pt x="74927" y="33515"/>
                </a:lnTo>
                <a:lnTo>
                  <a:pt x="74581" y="34098"/>
                </a:lnTo>
                <a:lnTo>
                  <a:pt x="74041" y="34754"/>
                </a:lnTo>
                <a:lnTo>
                  <a:pt x="73271" y="35482"/>
                </a:lnTo>
                <a:lnTo>
                  <a:pt x="73194" y="35591"/>
                </a:lnTo>
                <a:lnTo>
                  <a:pt x="73001" y="35810"/>
                </a:lnTo>
                <a:lnTo>
                  <a:pt x="72693" y="36138"/>
                </a:lnTo>
                <a:lnTo>
                  <a:pt x="72231" y="36575"/>
                </a:lnTo>
                <a:lnTo>
                  <a:pt x="71691" y="37122"/>
                </a:lnTo>
                <a:lnTo>
                  <a:pt x="71036" y="37777"/>
                </a:lnTo>
                <a:lnTo>
                  <a:pt x="70304" y="38506"/>
                </a:lnTo>
                <a:lnTo>
                  <a:pt x="69495" y="39344"/>
                </a:lnTo>
                <a:lnTo>
                  <a:pt x="68571" y="40291"/>
                </a:lnTo>
                <a:lnTo>
                  <a:pt x="67608" y="41238"/>
                </a:lnTo>
                <a:lnTo>
                  <a:pt x="66606" y="42222"/>
                </a:lnTo>
                <a:lnTo>
                  <a:pt x="65528" y="43278"/>
                </a:lnTo>
                <a:lnTo>
                  <a:pt x="64372" y="44408"/>
                </a:lnTo>
                <a:lnTo>
                  <a:pt x="63255" y="45537"/>
                </a:lnTo>
                <a:lnTo>
                  <a:pt x="62060" y="46666"/>
                </a:lnTo>
                <a:lnTo>
                  <a:pt x="60905" y="47832"/>
                </a:lnTo>
                <a:lnTo>
                  <a:pt x="59672" y="48998"/>
                </a:lnTo>
                <a:lnTo>
                  <a:pt x="58478" y="50163"/>
                </a:lnTo>
                <a:lnTo>
                  <a:pt x="57284" y="51293"/>
                </a:lnTo>
                <a:lnTo>
                  <a:pt x="56089" y="52386"/>
                </a:lnTo>
                <a:lnTo>
                  <a:pt x="54895" y="53479"/>
                </a:lnTo>
                <a:lnTo>
                  <a:pt x="53778" y="54499"/>
                </a:lnTo>
                <a:lnTo>
                  <a:pt x="52699" y="55446"/>
                </a:lnTo>
                <a:lnTo>
                  <a:pt x="51698" y="56357"/>
                </a:lnTo>
                <a:lnTo>
                  <a:pt x="50658" y="57194"/>
                </a:lnTo>
                <a:lnTo>
                  <a:pt x="49772" y="57996"/>
                </a:lnTo>
                <a:lnTo>
                  <a:pt x="48924" y="58652"/>
                </a:lnTo>
                <a:lnTo>
                  <a:pt x="48154" y="59234"/>
                </a:lnTo>
                <a:lnTo>
                  <a:pt x="47499" y="59708"/>
                </a:lnTo>
                <a:lnTo>
                  <a:pt x="46882" y="60072"/>
                </a:lnTo>
                <a:lnTo>
                  <a:pt x="46382" y="60291"/>
                </a:lnTo>
                <a:lnTo>
                  <a:pt x="46035" y="60400"/>
                </a:lnTo>
                <a:lnTo>
                  <a:pt x="46035" y="64480"/>
                </a:lnTo>
                <a:lnTo>
                  <a:pt x="67069" y="89289"/>
                </a:lnTo>
                <a:lnTo>
                  <a:pt x="68224" y="90601"/>
                </a:lnTo>
                <a:lnTo>
                  <a:pt x="69226" y="91876"/>
                </a:lnTo>
                <a:lnTo>
                  <a:pt x="70266" y="93041"/>
                </a:lnTo>
                <a:lnTo>
                  <a:pt x="71191" y="94098"/>
                </a:lnTo>
                <a:lnTo>
                  <a:pt x="72077" y="95009"/>
                </a:lnTo>
                <a:lnTo>
                  <a:pt x="72963" y="95810"/>
                </a:lnTo>
                <a:lnTo>
                  <a:pt x="73887" y="96539"/>
                </a:lnTo>
                <a:lnTo>
                  <a:pt x="74773" y="97085"/>
                </a:lnTo>
                <a:lnTo>
                  <a:pt x="75736" y="97486"/>
                </a:lnTo>
                <a:lnTo>
                  <a:pt x="76738" y="97741"/>
                </a:lnTo>
                <a:lnTo>
                  <a:pt x="77778" y="97814"/>
                </a:lnTo>
                <a:lnTo>
                  <a:pt x="92648" y="97850"/>
                </a:lnTo>
                <a:lnTo>
                  <a:pt x="92648" y="96612"/>
                </a:lnTo>
                <a:lnTo>
                  <a:pt x="91685" y="96029"/>
                </a:lnTo>
                <a:lnTo>
                  <a:pt x="90722" y="95336"/>
                </a:lnTo>
                <a:lnTo>
                  <a:pt x="89643" y="94535"/>
                </a:lnTo>
                <a:lnTo>
                  <a:pt x="88526" y="93624"/>
                </a:lnTo>
                <a:lnTo>
                  <a:pt x="87370" y="92641"/>
                </a:lnTo>
                <a:lnTo>
                  <a:pt x="86099" y="91511"/>
                </a:lnTo>
                <a:lnTo>
                  <a:pt x="84828" y="90346"/>
                </a:lnTo>
                <a:lnTo>
                  <a:pt x="83518" y="89107"/>
                </a:lnTo>
                <a:lnTo>
                  <a:pt x="82170" y="87795"/>
                </a:lnTo>
                <a:lnTo>
                  <a:pt x="80821" y="86375"/>
                </a:lnTo>
                <a:lnTo>
                  <a:pt x="79434" y="84990"/>
                </a:lnTo>
                <a:lnTo>
                  <a:pt x="78048" y="83533"/>
                </a:lnTo>
                <a:lnTo>
                  <a:pt x="76661" y="82040"/>
                </a:lnTo>
                <a:lnTo>
                  <a:pt x="75274" y="80546"/>
                </a:lnTo>
                <a:lnTo>
                  <a:pt x="73887" y="79052"/>
                </a:lnTo>
                <a:lnTo>
                  <a:pt x="72500" y="77486"/>
                </a:lnTo>
                <a:lnTo>
                  <a:pt x="71152" y="75992"/>
                </a:lnTo>
                <a:lnTo>
                  <a:pt x="69842" y="74462"/>
                </a:lnTo>
                <a:lnTo>
                  <a:pt x="68532" y="73005"/>
                </a:lnTo>
                <a:lnTo>
                  <a:pt x="67300" y="71584"/>
                </a:lnTo>
                <a:lnTo>
                  <a:pt x="66105" y="70163"/>
                </a:lnTo>
                <a:lnTo>
                  <a:pt x="64950" y="68816"/>
                </a:lnTo>
                <a:lnTo>
                  <a:pt x="63794" y="67540"/>
                </a:lnTo>
                <a:lnTo>
                  <a:pt x="62792" y="66338"/>
                </a:lnTo>
                <a:lnTo>
                  <a:pt x="61829" y="65136"/>
                </a:lnTo>
                <a:lnTo>
                  <a:pt x="60943" y="64080"/>
                </a:lnTo>
                <a:lnTo>
                  <a:pt x="60096" y="63132"/>
                </a:lnTo>
                <a:lnTo>
                  <a:pt x="59364" y="62258"/>
                </a:lnTo>
                <a:lnTo>
                  <a:pt x="58747" y="61457"/>
                </a:lnTo>
                <a:lnTo>
                  <a:pt x="58247" y="60837"/>
                </a:lnTo>
                <a:lnTo>
                  <a:pt x="57823" y="60327"/>
                </a:lnTo>
                <a:lnTo>
                  <a:pt x="57515" y="59927"/>
                </a:lnTo>
                <a:lnTo>
                  <a:pt x="57322" y="59708"/>
                </a:lnTo>
                <a:lnTo>
                  <a:pt x="57245" y="59635"/>
                </a:lnTo>
                <a:lnTo>
                  <a:pt x="77701" y="40072"/>
                </a:lnTo>
                <a:lnTo>
                  <a:pt x="79165" y="38688"/>
                </a:lnTo>
                <a:lnTo>
                  <a:pt x="80552" y="37377"/>
                </a:lnTo>
                <a:lnTo>
                  <a:pt x="81900" y="36138"/>
                </a:lnTo>
                <a:lnTo>
                  <a:pt x="83248" y="34936"/>
                </a:lnTo>
                <a:lnTo>
                  <a:pt x="84520" y="33843"/>
                </a:lnTo>
                <a:lnTo>
                  <a:pt x="85714" y="32896"/>
                </a:lnTo>
                <a:lnTo>
                  <a:pt x="86908" y="32058"/>
                </a:lnTo>
                <a:lnTo>
                  <a:pt x="88025" y="31402"/>
                </a:lnTo>
                <a:lnTo>
                  <a:pt x="89065" y="30892"/>
                </a:lnTo>
                <a:lnTo>
                  <a:pt x="89065" y="28306"/>
                </a:lnTo>
                <a:lnTo>
                  <a:pt x="69650" y="28306"/>
                </a:lnTo>
                <a:close/>
                <a:moveTo>
                  <a:pt x="32012" y="22732"/>
                </a:moveTo>
                <a:lnTo>
                  <a:pt x="30471" y="22768"/>
                </a:lnTo>
                <a:lnTo>
                  <a:pt x="29085" y="22914"/>
                </a:lnTo>
                <a:lnTo>
                  <a:pt x="27929" y="23096"/>
                </a:lnTo>
                <a:lnTo>
                  <a:pt x="26927" y="23387"/>
                </a:lnTo>
                <a:lnTo>
                  <a:pt x="26080" y="23715"/>
                </a:lnTo>
                <a:lnTo>
                  <a:pt x="25386" y="24116"/>
                </a:lnTo>
                <a:lnTo>
                  <a:pt x="24886" y="24553"/>
                </a:lnTo>
                <a:lnTo>
                  <a:pt x="24462" y="24990"/>
                </a:lnTo>
                <a:lnTo>
                  <a:pt x="24192" y="25464"/>
                </a:lnTo>
                <a:lnTo>
                  <a:pt x="24077" y="25974"/>
                </a:lnTo>
                <a:lnTo>
                  <a:pt x="24038" y="26484"/>
                </a:lnTo>
                <a:lnTo>
                  <a:pt x="24192" y="28051"/>
                </a:lnTo>
                <a:lnTo>
                  <a:pt x="24308" y="29726"/>
                </a:lnTo>
                <a:lnTo>
                  <a:pt x="24462" y="31584"/>
                </a:lnTo>
                <a:lnTo>
                  <a:pt x="24616" y="33551"/>
                </a:lnTo>
                <a:lnTo>
                  <a:pt x="24808" y="35664"/>
                </a:lnTo>
                <a:lnTo>
                  <a:pt x="24963" y="37850"/>
                </a:lnTo>
                <a:lnTo>
                  <a:pt x="25117" y="40109"/>
                </a:lnTo>
                <a:lnTo>
                  <a:pt x="25309" y="42440"/>
                </a:lnTo>
                <a:lnTo>
                  <a:pt x="25463" y="44845"/>
                </a:lnTo>
                <a:lnTo>
                  <a:pt x="25617" y="47249"/>
                </a:lnTo>
                <a:lnTo>
                  <a:pt x="25810" y="49726"/>
                </a:lnTo>
                <a:lnTo>
                  <a:pt x="25964" y="52167"/>
                </a:lnTo>
                <a:lnTo>
                  <a:pt x="26118" y="54608"/>
                </a:lnTo>
                <a:lnTo>
                  <a:pt x="26272" y="57012"/>
                </a:lnTo>
                <a:lnTo>
                  <a:pt x="26426" y="59417"/>
                </a:lnTo>
                <a:lnTo>
                  <a:pt x="26581" y="61748"/>
                </a:lnTo>
                <a:lnTo>
                  <a:pt x="26735" y="63970"/>
                </a:lnTo>
                <a:lnTo>
                  <a:pt x="26889" y="66156"/>
                </a:lnTo>
                <a:lnTo>
                  <a:pt x="27004" y="68160"/>
                </a:lnTo>
                <a:lnTo>
                  <a:pt x="27120" y="70091"/>
                </a:lnTo>
                <a:lnTo>
                  <a:pt x="27235" y="71912"/>
                </a:lnTo>
                <a:lnTo>
                  <a:pt x="27351" y="73515"/>
                </a:lnTo>
                <a:lnTo>
                  <a:pt x="27428" y="75009"/>
                </a:lnTo>
                <a:lnTo>
                  <a:pt x="27505" y="76284"/>
                </a:lnTo>
                <a:lnTo>
                  <a:pt x="27582" y="77377"/>
                </a:lnTo>
                <a:lnTo>
                  <a:pt x="27659" y="78251"/>
                </a:lnTo>
                <a:lnTo>
                  <a:pt x="27698" y="78907"/>
                </a:lnTo>
                <a:lnTo>
                  <a:pt x="27698" y="79307"/>
                </a:lnTo>
                <a:lnTo>
                  <a:pt x="27698" y="79453"/>
                </a:lnTo>
                <a:lnTo>
                  <a:pt x="36481" y="79453"/>
                </a:lnTo>
                <a:lnTo>
                  <a:pt x="36520" y="79307"/>
                </a:lnTo>
                <a:lnTo>
                  <a:pt x="36520" y="78943"/>
                </a:lnTo>
                <a:lnTo>
                  <a:pt x="36558" y="78287"/>
                </a:lnTo>
                <a:lnTo>
                  <a:pt x="36597" y="77449"/>
                </a:lnTo>
                <a:lnTo>
                  <a:pt x="36674" y="76429"/>
                </a:lnTo>
                <a:lnTo>
                  <a:pt x="36751" y="75191"/>
                </a:lnTo>
                <a:lnTo>
                  <a:pt x="36828" y="73734"/>
                </a:lnTo>
                <a:lnTo>
                  <a:pt x="36905" y="72167"/>
                </a:lnTo>
                <a:lnTo>
                  <a:pt x="37020" y="70455"/>
                </a:lnTo>
                <a:lnTo>
                  <a:pt x="37136" y="68597"/>
                </a:lnTo>
                <a:lnTo>
                  <a:pt x="37252" y="66630"/>
                </a:lnTo>
                <a:lnTo>
                  <a:pt x="37367" y="64517"/>
                </a:lnTo>
                <a:lnTo>
                  <a:pt x="37483" y="62367"/>
                </a:lnTo>
                <a:lnTo>
                  <a:pt x="37637" y="60109"/>
                </a:lnTo>
                <a:lnTo>
                  <a:pt x="37752" y="57850"/>
                </a:lnTo>
                <a:lnTo>
                  <a:pt x="37906" y="55482"/>
                </a:lnTo>
                <a:lnTo>
                  <a:pt x="38099" y="53114"/>
                </a:lnTo>
                <a:lnTo>
                  <a:pt x="38253" y="50710"/>
                </a:lnTo>
                <a:lnTo>
                  <a:pt x="38407" y="48306"/>
                </a:lnTo>
                <a:lnTo>
                  <a:pt x="38561" y="45974"/>
                </a:lnTo>
                <a:lnTo>
                  <a:pt x="38715" y="43642"/>
                </a:lnTo>
                <a:lnTo>
                  <a:pt x="38869" y="41347"/>
                </a:lnTo>
                <a:lnTo>
                  <a:pt x="39024" y="39125"/>
                </a:lnTo>
                <a:lnTo>
                  <a:pt x="39178" y="36976"/>
                </a:lnTo>
                <a:lnTo>
                  <a:pt x="39293" y="34899"/>
                </a:lnTo>
                <a:lnTo>
                  <a:pt x="39447" y="32969"/>
                </a:lnTo>
                <a:lnTo>
                  <a:pt x="39601" y="31111"/>
                </a:lnTo>
                <a:lnTo>
                  <a:pt x="39756" y="29398"/>
                </a:lnTo>
                <a:lnTo>
                  <a:pt x="39871" y="27868"/>
                </a:lnTo>
                <a:lnTo>
                  <a:pt x="39987" y="26484"/>
                </a:lnTo>
                <a:lnTo>
                  <a:pt x="39987" y="25974"/>
                </a:lnTo>
                <a:lnTo>
                  <a:pt x="39871" y="25464"/>
                </a:lnTo>
                <a:lnTo>
                  <a:pt x="39601" y="24990"/>
                </a:lnTo>
                <a:lnTo>
                  <a:pt x="39216" y="24553"/>
                </a:lnTo>
                <a:lnTo>
                  <a:pt x="38677" y="24116"/>
                </a:lnTo>
                <a:lnTo>
                  <a:pt x="37983" y="23715"/>
                </a:lnTo>
                <a:lnTo>
                  <a:pt x="37136" y="23387"/>
                </a:lnTo>
                <a:lnTo>
                  <a:pt x="36134" y="23096"/>
                </a:lnTo>
                <a:lnTo>
                  <a:pt x="34940" y="22914"/>
                </a:lnTo>
                <a:lnTo>
                  <a:pt x="33553" y="22768"/>
                </a:lnTo>
                <a:lnTo>
                  <a:pt x="32012" y="22732"/>
                </a:lnTo>
                <a:close/>
                <a:moveTo>
                  <a:pt x="100584" y="0"/>
                </a:moveTo>
                <a:lnTo>
                  <a:pt x="101200" y="0"/>
                </a:lnTo>
                <a:lnTo>
                  <a:pt x="101894" y="36"/>
                </a:lnTo>
                <a:lnTo>
                  <a:pt x="102626" y="72"/>
                </a:lnTo>
                <a:lnTo>
                  <a:pt x="103396" y="145"/>
                </a:lnTo>
                <a:lnTo>
                  <a:pt x="104243" y="255"/>
                </a:lnTo>
                <a:lnTo>
                  <a:pt x="105130" y="400"/>
                </a:lnTo>
                <a:lnTo>
                  <a:pt x="106131" y="582"/>
                </a:lnTo>
                <a:lnTo>
                  <a:pt x="107094" y="801"/>
                </a:lnTo>
                <a:lnTo>
                  <a:pt x="108057" y="1165"/>
                </a:lnTo>
                <a:lnTo>
                  <a:pt x="109059" y="1493"/>
                </a:lnTo>
                <a:lnTo>
                  <a:pt x="110099" y="1930"/>
                </a:lnTo>
                <a:lnTo>
                  <a:pt x="111101" y="2440"/>
                </a:lnTo>
                <a:lnTo>
                  <a:pt x="112064" y="2987"/>
                </a:lnTo>
                <a:lnTo>
                  <a:pt x="113027" y="3642"/>
                </a:lnTo>
                <a:lnTo>
                  <a:pt x="113951" y="4408"/>
                </a:lnTo>
                <a:lnTo>
                  <a:pt x="114914" y="5282"/>
                </a:lnTo>
                <a:lnTo>
                  <a:pt x="115762" y="6229"/>
                </a:lnTo>
                <a:lnTo>
                  <a:pt x="116532" y="7249"/>
                </a:lnTo>
                <a:lnTo>
                  <a:pt x="117264" y="8415"/>
                </a:lnTo>
                <a:lnTo>
                  <a:pt x="117919" y="9726"/>
                </a:lnTo>
                <a:lnTo>
                  <a:pt x="118536" y="11111"/>
                </a:lnTo>
                <a:lnTo>
                  <a:pt x="119036" y="12641"/>
                </a:lnTo>
                <a:lnTo>
                  <a:pt x="119460" y="14316"/>
                </a:lnTo>
                <a:lnTo>
                  <a:pt x="119768" y="16102"/>
                </a:lnTo>
                <a:lnTo>
                  <a:pt x="119922" y="18032"/>
                </a:lnTo>
                <a:lnTo>
                  <a:pt x="119999" y="20182"/>
                </a:lnTo>
                <a:lnTo>
                  <a:pt x="119999" y="22659"/>
                </a:lnTo>
                <a:lnTo>
                  <a:pt x="119999" y="25355"/>
                </a:lnTo>
                <a:lnTo>
                  <a:pt x="119961" y="28233"/>
                </a:lnTo>
                <a:lnTo>
                  <a:pt x="119961" y="31293"/>
                </a:lnTo>
                <a:lnTo>
                  <a:pt x="119922" y="34499"/>
                </a:lnTo>
                <a:lnTo>
                  <a:pt x="119884" y="37814"/>
                </a:lnTo>
                <a:lnTo>
                  <a:pt x="119845" y="41275"/>
                </a:lnTo>
                <a:lnTo>
                  <a:pt x="119807" y="44845"/>
                </a:lnTo>
                <a:lnTo>
                  <a:pt x="119768" y="48451"/>
                </a:lnTo>
                <a:lnTo>
                  <a:pt x="119730" y="52131"/>
                </a:lnTo>
                <a:lnTo>
                  <a:pt x="119653" y="55846"/>
                </a:lnTo>
                <a:lnTo>
                  <a:pt x="119614" y="59599"/>
                </a:lnTo>
                <a:lnTo>
                  <a:pt x="119537" y="63351"/>
                </a:lnTo>
                <a:lnTo>
                  <a:pt x="119460" y="67103"/>
                </a:lnTo>
                <a:lnTo>
                  <a:pt x="119383" y="70819"/>
                </a:lnTo>
                <a:lnTo>
                  <a:pt x="119306" y="74426"/>
                </a:lnTo>
                <a:lnTo>
                  <a:pt x="119229" y="78032"/>
                </a:lnTo>
                <a:lnTo>
                  <a:pt x="119152" y="81530"/>
                </a:lnTo>
                <a:lnTo>
                  <a:pt x="119036" y="84918"/>
                </a:lnTo>
                <a:lnTo>
                  <a:pt x="118959" y="88196"/>
                </a:lnTo>
                <a:lnTo>
                  <a:pt x="118844" y="91293"/>
                </a:lnTo>
                <a:lnTo>
                  <a:pt x="118728" y="94280"/>
                </a:lnTo>
                <a:lnTo>
                  <a:pt x="118574" y="97085"/>
                </a:lnTo>
                <a:lnTo>
                  <a:pt x="118459" y="99635"/>
                </a:lnTo>
                <a:lnTo>
                  <a:pt x="118343" y="102040"/>
                </a:lnTo>
                <a:lnTo>
                  <a:pt x="118227" y="104153"/>
                </a:lnTo>
                <a:lnTo>
                  <a:pt x="118112" y="106047"/>
                </a:lnTo>
                <a:lnTo>
                  <a:pt x="117996" y="107650"/>
                </a:lnTo>
                <a:lnTo>
                  <a:pt x="117881" y="108378"/>
                </a:lnTo>
                <a:lnTo>
                  <a:pt x="117688" y="109143"/>
                </a:lnTo>
                <a:lnTo>
                  <a:pt x="117418" y="109981"/>
                </a:lnTo>
                <a:lnTo>
                  <a:pt x="117072" y="110819"/>
                </a:lnTo>
                <a:lnTo>
                  <a:pt x="116609" y="111657"/>
                </a:lnTo>
                <a:lnTo>
                  <a:pt x="116032" y="112531"/>
                </a:lnTo>
                <a:lnTo>
                  <a:pt x="115377" y="113369"/>
                </a:lnTo>
                <a:lnTo>
                  <a:pt x="114606" y="114244"/>
                </a:lnTo>
                <a:lnTo>
                  <a:pt x="113720" y="115045"/>
                </a:lnTo>
                <a:lnTo>
                  <a:pt x="112719" y="115846"/>
                </a:lnTo>
                <a:lnTo>
                  <a:pt x="111601" y="116575"/>
                </a:lnTo>
                <a:lnTo>
                  <a:pt x="110369" y="117267"/>
                </a:lnTo>
                <a:lnTo>
                  <a:pt x="108943" y="117923"/>
                </a:lnTo>
                <a:lnTo>
                  <a:pt x="107441" y="118506"/>
                </a:lnTo>
                <a:lnTo>
                  <a:pt x="105784" y="118979"/>
                </a:lnTo>
                <a:lnTo>
                  <a:pt x="103974" y="119380"/>
                </a:lnTo>
                <a:lnTo>
                  <a:pt x="102048" y="119708"/>
                </a:lnTo>
                <a:lnTo>
                  <a:pt x="99929" y="119890"/>
                </a:lnTo>
                <a:lnTo>
                  <a:pt x="97695" y="120000"/>
                </a:lnTo>
                <a:lnTo>
                  <a:pt x="95268" y="119963"/>
                </a:lnTo>
                <a:lnTo>
                  <a:pt x="93804" y="119890"/>
                </a:lnTo>
                <a:lnTo>
                  <a:pt x="92186" y="119817"/>
                </a:lnTo>
                <a:lnTo>
                  <a:pt x="90337" y="119744"/>
                </a:lnTo>
                <a:lnTo>
                  <a:pt x="88372" y="119635"/>
                </a:lnTo>
                <a:lnTo>
                  <a:pt x="86215" y="119526"/>
                </a:lnTo>
                <a:lnTo>
                  <a:pt x="83942" y="119417"/>
                </a:lnTo>
                <a:lnTo>
                  <a:pt x="81515" y="119307"/>
                </a:lnTo>
                <a:lnTo>
                  <a:pt x="79011" y="119162"/>
                </a:lnTo>
                <a:lnTo>
                  <a:pt x="76391" y="119016"/>
                </a:lnTo>
                <a:lnTo>
                  <a:pt x="73656" y="118870"/>
                </a:lnTo>
                <a:lnTo>
                  <a:pt x="70921" y="118724"/>
                </a:lnTo>
                <a:lnTo>
                  <a:pt x="68070" y="118542"/>
                </a:lnTo>
                <a:lnTo>
                  <a:pt x="65181" y="118397"/>
                </a:lnTo>
                <a:lnTo>
                  <a:pt x="62253" y="118214"/>
                </a:lnTo>
                <a:lnTo>
                  <a:pt x="59287" y="118032"/>
                </a:lnTo>
                <a:lnTo>
                  <a:pt x="56359" y="117887"/>
                </a:lnTo>
                <a:lnTo>
                  <a:pt x="53393" y="117668"/>
                </a:lnTo>
                <a:lnTo>
                  <a:pt x="50426" y="117486"/>
                </a:lnTo>
                <a:lnTo>
                  <a:pt x="47537" y="117340"/>
                </a:lnTo>
                <a:lnTo>
                  <a:pt x="44648" y="117158"/>
                </a:lnTo>
                <a:lnTo>
                  <a:pt x="41836" y="117012"/>
                </a:lnTo>
                <a:lnTo>
                  <a:pt x="39101" y="116830"/>
                </a:lnTo>
                <a:lnTo>
                  <a:pt x="36443" y="116684"/>
                </a:lnTo>
                <a:lnTo>
                  <a:pt x="33900" y="116539"/>
                </a:lnTo>
                <a:lnTo>
                  <a:pt x="31434" y="116393"/>
                </a:lnTo>
                <a:lnTo>
                  <a:pt x="29085" y="116247"/>
                </a:lnTo>
                <a:lnTo>
                  <a:pt x="26889" y="116102"/>
                </a:lnTo>
                <a:lnTo>
                  <a:pt x="24847" y="115992"/>
                </a:lnTo>
                <a:lnTo>
                  <a:pt x="22959" y="115883"/>
                </a:lnTo>
                <a:lnTo>
                  <a:pt x="21264" y="115774"/>
                </a:lnTo>
                <a:lnTo>
                  <a:pt x="19685" y="115664"/>
                </a:lnTo>
                <a:lnTo>
                  <a:pt x="18375" y="115591"/>
                </a:lnTo>
                <a:lnTo>
                  <a:pt x="17258" y="115519"/>
                </a:lnTo>
                <a:lnTo>
                  <a:pt x="16372" y="115482"/>
                </a:lnTo>
                <a:lnTo>
                  <a:pt x="15678" y="115446"/>
                </a:lnTo>
                <a:lnTo>
                  <a:pt x="15293" y="115409"/>
                </a:lnTo>
                <a:lnTo>
                  <a:pt x="15178" y="115409"/>
                </a:lnTo>
                <a:lnTo>
                  <a:pt x="15101" y="115409"/>
                </a:lnTo>
                <a:lnTo>
                  <a:pt x="14947" y="115373"/>
                </a:lnTo>
                <a:lnTo>
                  <a:pt x="14638" y="115373"/>
                </a:lnTo>
                <a:lnTo>
                  <a:pt x="14292" y="115336"/>
                </a:lnTo>
                <a:lnTo>
                  <a:pt x="13829" y="115264"/>
                </a:lnTo>
                <a:lnTo>
                  <a:pt x="13329" y="115154"/>
                </a:lnTo>
                <a:lnTo>
                  <a:pt x="12712" y="115045"/>
                </a:lnTo>
                <a:lnTo>
                  <a:pt x="12057" y="114863"/>
                </a:lnTo>
                <a:lnTo>
                  <a:pt x="11364" y="114608"/>
                </a:lnTo>
                <a:lnTo>
                  <a:pt x="10593" y="114316"/>
                </a:lnTo>
                <a:lnTo>
                  <a:pt x="9861" y="113989"/>
                </a:lnTo>
                <a:lnTo>
                  <a:pt x="9052" y="113551"/>
                </a:lnTo>
                <a:lnTo>
                  <a:pt x="8282" y="113041"/>
                </a:lnTo>
                <a:lnTo>
                  <a:pt x="7473" y="112459"/>
                </a:lnTo>
                <a:lnTo>
                  <a:pt x="6626" y="111803"/>
                </a:lnTo>
                <a:lnTo>
                  <a:pt x="5855" y="111038"/>
                </a:lnTo>
                <a:lnTo>
                  <a:pt x="5123" y="110163"/>
                </a:lnTo>
                <a:lnTo>
                  <a:pt x="4391" y="109216"/>
                </a:lnTo>
                <a:lnTo>
                  <a:pt x="3736" y="108087"/>
                </a:lnTo>
                <a:lnTo>
                  <a:pt x="3120" y="106921"/>
                </a:lnTo>
                <a:lnTo>
                  <a:pt x="2581" y="105573"/>
                </a:lnTo>
                <a:lnTo>
                  <a:pt x="2041" y="104080"/>
                </a:lnTo>
                <a:lnTo>
                  <a:pt x="1656" y="102513"/>
                </a:lnTo>
                <a:lnTo>
                  <a:pt x="1348" y="100765"/>
                </a:lnTo>
                <a:lnTo>
                  <a:pt x="1117" y="98834"/>
                </a:lnTo>
                <a:lnTo>
                  <a:pt x="1040" y="96794"/>
                </a:lnTo>
                <a:lnTo>
                  <a:pt x="1001" y="94681"/>
                </a:lnTo>
                <a:lnTo>
                  <a:pt x="924" y="92459"/>
                </a:lnTo>
                <a:lnTo>
                  <a:pt x="886" y="90091"/>
                </a:lnTo>
                <a:lnTo>
                  <a:pt x="847" y="87613"/>
                </a:lnTo>
                <a:lnTo>
                  <a:pt x="808" y="84990"/>
                </a:lnTo>
                <a:lnTo>
                  <a:pt x="770" y="82295"/>
                </a:lnTo>
                <a:lnTo>
                  <a:pt x="731" y="79526"/>
                </a:lnTo>
                <a:lnTo>
                  <a:pt x="693" y="76648"/>
                </a:lnTo>
                <a:lnTo>
                  <a:pt x="654" y="73734"/>
                </a:lnTo>
                <a:lnTo>
                  <a:pt x="616" y="70819"/>
                </a:lnTo>
                <a:lnTo>
                  <a:pt x="577" y="67795"/>
                </a:lnTo>
                <a:lnTo>
                  <a:pt x="500" y="64808"/>
                </a:lnTo>
                <a:lnTo>
                  <a:pt x="462" y="61821"/>
                </a:lnTo>
                <a:lnTo>
                  <a:pt x="423" y="58797"/>
                </a:lnTo>
                <a:lnTo>
                  <a:pt x="385" y="55810"/>
                </a:lnTo>
                <a:lnTo>
                  <a:pt x="385" y="52823"/>
                </a:lnTo>
                <a:lnTo>
                  <a:pt x="346" y="49945"/>
                </a:lnTo>
                <a:lnTo>
                  <a:pt x="308" y="47103"/>
                </a:lnTo>
                <a:lnTo>
                  <a:pt x="269" y="44335"/>
                </a:lnTo>
                <a:lnTo>
                  <a:pt x="231" y="41639"/>
                </a:lnTo>
                <a:lnTo>
                  <a:pt x="192" y="39016"/>
                </a:lnTo>
                <a:lnTo>
                  <a:pt x="192" y="36575"/>
                </a:lnTo>
                <a:lnTo>
                  <a:pt x="154" y="34207"/>
                </a:lnTo>
                <a:lnTo>
                  <a:pt x="115" y="31985"/>
                </a:lnTo>
                <a:lnTo>
                  <a:pt x="115" y="29908"/>
                </a:lnTo>
                <a:lnTo>
                  <a:pt x="77" y="28014"/>
                </a:lnTo>
                <a:lnTo>
                  <a:pt x="77" y="26265"/>
                </a:lnTo>
                <a:lnTo>
                  <a:pt x="38" y="24735"/>
                </a:lnTo>
                <a:lnTo>
                  <a:pt x="38" y="23387"/>
                </a:lnTo>
                <a:lnTo>
                  <a:pt x="38" y="22258"/>
                </a:lnTo>
                <a:lnTo>
                  <a:pt x="38" y="21347"/>
                </a:lnTo>
                <a:lnTo>
                  <a:pt x="0" y="20692"/>
                </a:lnTo>
                <a:lnTo>
                  <a:pt x="0" y="20291"/>
                </a:lnTo>
                <a:lnTo>
                  <a:pt x="0" y="20182"/>
                </a:lnTo>
                <a:lnTo>
                  <a:pt x="0" y="20109"/>
                </a:lnTo>
                <a:lnTo>
                  <a:pt x="0" y="19927"/>
                </a:lnTo>
                <a:lnTo>
                  <a:pt x="38" y="19599"/>
                </a:lnTo>
                <a:lnTo>
                  <a:pt x="77" y="19198"/>
                </a:lnTo>
                <a:lnTo>
                  <a:pt x="115" y="18724"/>
                </a:lnTo>
                <a:lnTo>
                  <a:pt x="192" y="18105"/>
                </a:lnTo>
                <a:lnTo>
                  <a:pt x="346" y="17449"/>
                </a:lnTo>
                <a:lnTo>
                  <a:pt x="500" y="16757"/>
                </a:lnTo>
                <a:lnTo>
                  <a:pt x="731" y="15992"/>
                </a:lnTo>
                <a:lnTo>
                  <a:pt x="1001" y="15191"/>
                </a:lnTo>
                <a:lnTo>
                  <a:pt x="1348" y="14353"/>
                </a:lnTo>
                <a:lnTo>
                  <a:pt x="1772" y="13442"/>
                </a:lnTo>
                <a:lnTo>
                  <a:pt x="2311" y="12568"/>
                </a:lnTo>
                <a:lnTo>
                  <a:pt x="2889" y="11693"/>
                </a:lnTo>
                <a:lnTo>
                  <a:pt x="3582" y="10856"/>
                </a:lnTo>
                <a:lnTo>
                  <a:pt x="4353" y="9981"/>
                </a:lnTo>
                <a:lnTo>
                  <a:pt x="5239" y="9143"/>
                </a:lnTo>
                <a:lnTo>
                  <a:pt x="6202" y="8378"/>
                </a:lnTo>
                <a:lnTo>
                  <a:pt x="7357" y="7650"/>
                </a:lnTo>
                <a:lnTo>
                  <a:pt x="8629" y="6958"/>
                </a:lnTo>
                <a:lnTo>
                  <a:pt x="9977" y="6375"/>
                </a:lnTo>
                <a:lnTo>
                  <a:pt x="11518" y="5865"/>
                </a:lnTo>
                <a:lnTo>
                  <a:pt x="13213" y="5428"/>
                </a:lnTo>
                <a:lnTo>
                  <a:pt x="15024" y="5063"/>
                </a:lnTo>
                <a:lnTo>
                  <a:pt x="17027" y="4845"/>
                </a:lnTo>
                <a:lnTo>
                  <a:pt x="99158" y="72"/>
                </a:lnTo>
                <a:lnTo>
                  <a:pt x="99235" y="72"/>
                </a:lnTo>
                <a:lnTo>
                  <a:pt x="99390" y="72"/>
                </a:lnTo>
                <a:lnTo>
                  <a:pt x="99698" y="36"/>
                </a:lnTo>
                <a:lnTo>
                  <a:pt x="100083" y="36"/>
                </a:lnTo>
                <a:lnTo>
                  <a:pt x="1005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460377" y="3319718"/>
            <a:ext cx="45648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0" y="333375"/>
            <a:ext cx="266700" cy="219000"/>
          </a:xfrm>
          <a:prstGeom prst="rect">
            <a:avLst/>
          </a:prstGeom>
          <a:solidFill>
            <a:srgbClr val="EC008B"/>
          </a:solidFill>
          <a:ln>
            <a:noFill/>
          </a:ln>
        </p:spPr>
        <p:txBody>
          <a:bodyPr lIns="68550" tIns="34275" rIns="68550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 Page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Shape 344" descr="klick_labs_1.png"/>
          <p:cNvPicPr preferRelativeResize="0"/>
          <p:nvPr/>
        </p:nvPicPr>
        <p:blipFill rotWithShape="1">
          <a:blip r:embed="rId2">
            <a:alphaModFix/>
          </a:blip>
          <a:srcRect l="2320" r="2319"/>
          <a:stretch/>
        </p:blipFill>
        <p:spPr>
          <a:xfrm rot="10800000" flipH="1">
            <a:off x="0" y="0"/>
            <a:ext cx="91464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pic>
      <p:sp>
        <p:nvSpPr>
          <p:cNvPr id="345" name="Shape 345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46" name="Shape 346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47" name="Shape 347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Shape 348"/>
          <p:cNvSpPr/>
          <p:nvPr/>
        </p:nvSpPr>
        <p:spPr>
          <a:xfrm>
            <a:off x="364805" y="4918033"/>
            <a:ext cx="996000" cy="693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4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PROPREITARY </a:t>
            </a:r>
            <a:r>
              <a:rPr lang="en" sz="400">
                <a:solidFill>
                  <a:srgbClr val="D4197A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lang="en" sz="4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CONFIDENTIAL</a:t>
            </a:r>
          </a:p>
        </p:txBody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423709" y="3984540"/>
            <a:ext cx="40659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0" name="Shape 350"/>
          <p:cNvSpPr txBox="1">
            <a:spLocks noGrp="1"/>
          </p:cNvSpPr>
          <p:nvPr>
            <p:ph type="body" idx="2"/>
          </p:nvPr>
        </p:nvSpPr>
        <p:spPr>
          <a:xfrm>
            <a:off x="423707" y="3829447"/>
            <a:ext cx="19794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1" name="Shape 351"/>
          <p:cNvSpPr/>
          <p:nvPr/>
        </p:nvSpPr>
        <p:spPr>
          <a:xfrm>
            <a:off x="455772" y="3443684"/>
            <a:ext cx="258300" cy="272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2012" y="86338"/>
                </a:moveTo>
                <a:lnTo>
                  <a:pt x="30857" y="86448"/>
                </a:lnTo>
                <a:lnTo>
                  <a:pt x="29739" y="86739"/>
                </a:lnTo>
                <a:lnTo>
                  <a:pt x="28661" y="87213"/>
                </a:lnTo>
                <a:lnTo>
                  <a:pt x="27736" y="87905"/>
                </a:lnTo>
                <a:lnTo>
                  <a:pt x="26927" y="88670"/>
                </a:lnTo>
                <a:lnTo>
                  <a:pt x="26234" y="89544"/>
                </a:lnTo>
                <a:lnTo>
                  <a:pt x="25733" y="90528"/>
                </a:lnTo>
                <a:lnTo>
                  <a:pt x="25425" y="91584"/>
                </a:lnTo>
                <a:lnTo>
                  <a:pt x="25309" y="92714"/>
                </a:lnTo>
                <a:lnTo>
                  <a:pt x="25425" y="93806"/>
                </a:lnTo>
                <a:lnTo>
                  <a:pt x="25733" y="94863"/>
                </a:lnTo>
                <a:lnTo>
                  <a:pt x="26234" y="95846"/>
                </a:lnTo>
                <a:lnTo>
                  <a:pt x="26927" y="96757"/>
                </a:lnTo>
                <a:lnTo>
                  <a:pt x="27736" y="97522"/>
                </a:lnTo>
                <a:lnTo>
                  <a:pt x="28661" y="98142"/>
                </a:lnTo>
                <a:lnTo>
                  <a:pt x="29739" y="98652"/>
                </a:lnTo>
                <a:lnTo>
                  <a:pt x="30857" y="98943"/>
                </a:lnTo>
                <a:lnTo>
                  <a:pt x="32012" y="99052"/>
                </a:lnTo>
                <a:lnTo>
                  <a:pt x="33168" y="98943"/>
                </a:lnTo>
                <a:lnTo>
                  <a:pt x="34324" y="98652"/>
                </a:lnTo>
                <a:lnTo>
                  <a:pt x="35364" y="98142"/>
                </a:lnTo>
                <a:lnTo>
                  <a:pt x="36288" y="97522"/>
                </a:lnTo>
                <a:lnTo>
                  <a:pt x="37097" y="96757"/>
                </a:lnTo>
                <a:lnTo>
                  <a:pt x="37791" y="95846"/>
                </a:lnTo>
                <a:lnTo>
                  <a:pt x="38330" y="94863"/>
                </a:lnTo>
                <a:lnTo>
                  <a:pt x="38638" y="93806"/>
                </a:lnTo>
                <a:lnTo>
                  <a:pt x="38754" y="92714"/>
                </a:lnTo>
                <a:lnTo>
                  <a:pt x="38638" y="91584"/>
                </a:lnTo>
                <a:lnTo>
                  <a:pt x="38330" y="90528"/>
                </a:lnTo>
                <a:lnTo>
                  <a:pt x="37791" y="89544"/>
                </a:lnTo>
                <a:lnTo>
                  <a:pt x="37097" y="88670"/>
                </a:lnTo>
                <a:lnTo>
                  <a:pt x="36288" y="87905"/>
                </a:lnTo>
                <a:lnTo>
                  <a:pt x="35364" y="87213"/>
                </a:lnTo>
                <a:lnTo>
                  <a:pt x="34324" y="86739"/>
                </a:lnTo>
                <a:lnTo>
                  <a:pt x="33168" y="86448"/>
                </a:lnTo>
                <a:lnTo>
                  <a:pt x="32012" y="86338"/>
                </a:lnTo>
                <a:close/>
                <a:moveTo>
                  <a:pt x="69650" y="28306"/>
                </a:moveTo>
                <a:lnTo>
                  <a:pt x="69650" y="30892"/>
                </a:lnTo>
                <a:lnTo>
                  <a:pt x="70304" y="30856"/>
                </a:lnTo>
                <a:lnTo>
                  <a:pt x="70998" y="30856"/>
                </a:lnTo>
                <a:lnTo>
                  <a:pt x="71653" y="30892"/>
                </a:lnTo>
                <a:lnTo>
                  <a:pt x="72269" y="30928"/>
                </a:lnTo>
                <a:lnTo>
                  <a:pt x="72886" y="30965"/>
                </a:lnTo>
                <a:lnTo>
                  <a:pt x="73463" y="31074"/>
                </a:lnTo>
                <a:lnTo>
                  <a:pt x="74003" y="31183"/>
                </a:lnTo>
                <a:lnTo>
                  <a:pt x="74426" y="31402"/>
                </a:lnTo>
                <a:lnTo>
                  <a:pt x="74773" y="31621"/>
                </a:lnTo>
                <a:lnTo>
                  <a:pt x="75043" y="31876"/>
                </a:lnTo>
                <a:lnTo>
                  <a:pt x="75197" y="32204"/>
                </a:lnTo>
                <a:lnTo>
                  <a:pt x="75235" y="32568"/>
                </a:lnTo>
                <a:lnTo>
                  <a:pt x="75158" y="33005"/>
                </a:lnTo>
                <a:lnTo>
                  <a:pt x="74927" y="33515"/>
                </a:lnTo>
                <a:lnTo>
                  <a:pt x="74581" y="34098"/>
                </a:lnTo>
                <a:lnTo>
                  <a:pt x="74041" y="34754"/>
                </a:lnTo>
                <a:lnTo>
                  <a:pt x="73271" y="35482"/>
                </a:lnTo>
                <a:lnTo>
                  <a:pt x="73194" y="35591"/>
                </a:lnTo>
                <a:lnTo>
                  <a:pt x="73001" y="35810"/>
                </a:lnTo>
                <a:lnTo>
                  <a:pt x="72693" y="36138"/>
                </a:lnTo>
                <a:lnTo>
                  <a:pt x="72231" y="36575"/>
                </a:lnTo>
                <a:lnTo>
                  <a:pt x="71691" y="37122"/>
                </a:lnTo>
                <a:lnTo>
                  <a:pt x="71036" y="37777"/>
                </a:lnTo>
                <a:lnTo>
                  <a:pt x="70304" y="38506"/>
                </a:lnTo>
                <a:lnTo>
                  <a:pt x="69495" y="39344"/>
                </a:lnTo>
                <a:lnTo>
                  <a:pt x="68571" y="40291"/>
                </a:lnTo>
                <a:lnTo>
                  <a:pt x="67608" y="41238"/>
                </a:lnTo>
                <a:lnTo>
                  <a:pt x="66606" y="42222"/>
                </a:lnTo>
                <a:lnTo>
                  <a:pt x="65528" y="43278"/>
                </a:lnTo>
                <a:lnTo>
                  <a:pt x="64372" y="44408"/>
                </a:lnTo>
                <a:lnTo>
                  <a:pt x="63255" y="45537"/>
                </a:lnTo>
                <a:lnTo>
                  <a:pt x="62060" y="46666"/>
                </a:lnTo>
                <a:lnTo>
                  <a:pt x="60905" y="47832"/>
                </a:lnTo>
                <a:lnTo>
                  <a:pt x="59672" y="48998"/>
                </a:lnTo>
                <a:lnTo>
                  <a:pt x="58478" y="50163"/>
                </a:lnTo>
                <a:lnTo>
                  <a:pt x="57284" y="51293"/>
                </a:lnTo>
                <a:lnTo>
                  <a:pt x="56089" y="52386"/>
                </a:lnTo>
                <a:lnTo>
                  <a:pt x="54895" y="53479"/>
                </a:lnTo>
                <a:lnTo>
                  <a:pt x="53778" y="54499"/>
                </a:lnTo>
                <a:lnTo>
                  <a:pt x="52699" y="55446"/>
                </a:lnTo>
                <a:lnTo>
                  <a:pt x="51698" y="56357"/>
                </a:lnTo>
                <a:lnTo>
                  <a:pt x="50658" y="57194"/>
                </a:lnTo>
                <a:lnTo>
                  <a:pt x="49772" y="57996"/>
                </a:lnTo>
                <a:lnTo>
                  <a:pt x="48924" y="58652"/>
                </a:lnTo>
                <a:lnTo>
                  <a:pt x="48154" y="59234"/>
                </a:lnTo>
                <a:lnTo>
                  <a:pt x="47499" y="59708"/>
                </a:lnTo>
                <a:lnTo>
                  <a:pt x="46882" y="60072"/>
                </a:lnTo>
                <a:lnTo>
                  <a:pt x="46382" y="60291"/>
                </a:lnTo>
                <a:lnTo>
                  <a:pt x="46035" y="60400"/>
                </a:lnTo>
                <a:lnTo>
                  <a:pt x="46035" y="64480"/>
                </a:lnTo>
                <a:lnTo>
                  <a:pt x="67069" y="89289"/>
                </a:lnTo>
                <a:lnTo>
                  <a:pt x="68224" y="90601"/>
                </a:lnTo>
                <a:lnTo>
                  <a:pt x="69226" y="91876"/>
                </a:lnTo>
                <a:lnTo>
                  <a:pt x="70266" y="93041"/>
                </a:lnTo>
                <a:lnTo>
                  <a:pt x="71191" y="94098"/>
                </a:lnTo>
                <a:lnTo>
                  <a:pt x="72077" y="95009"/>
                </a:lnTo>
                <a:lnTo>
                  <a:pt x="72963" y="95810"/>
                </a:lnTo>
                <a:lnTo>
                  <a:pt x="73887" y="96539"/>
                </a:lnTo>
                <a:lnTo>
                  <a:pt x="74773" y="97085"/>
                </a:lnTo>
                <a:lnTo>
                  <a:pt x="75736" y="97486"/>
                </a:lnTo>
                <a:lnTo>
                  <a:pt x="76738" y="97741"/>
                </a:lnTo>
                <a:lnTo>
                  <a:pt x="77778" y="97814"/>
                </a:lnTo>
                <a:lnTo>
                  <a:pt x="92648" y="97850"/>
                </a:lnTo>
                <a:lnTo>
                  <a:pt x="92648" y="96612"/>
                </a:lnTo>
                <a:lnTo>
                  <a:pt x="91685" y="96029"/>
                </a:lnTo>
                <a:lnTo>
                  <a:pt x="90722" y="95336"/>
                </a:lnTo>
                <a:lnTo>
                  <a:pt x="89643" y="94535"/>
                </a:lnTo>
                <a:lnTo>
                  <a:pt x="88526" y="93624"/>
                </a:lnTo>
                <a:lnTo>
                  <a:pt x="87370" y="92641"/>
                </a:lnTo>
                <a:lnTo>
                  <a:pt x="86099" y="91511"/>
                </a:lnTo>
                <a:lnTo>
                  <a:pt x="84828" y="90346"/>
                </a:lnTo>
                <a:lnTo>
                  <a:pt x="83518" y="89107"/>
                </a:lnTo>
                <a:lnTo>
                  <a:pt x="82170" y="87795"/>
                </a:lnTo>
                <a:lnTo>
                  <a:pt x="80821" y="86375"/>
                </a:lnTo>
                <a:lnTo>
                  <a:pt x="79434" y="84990"/>
                </a:lnTo>
                <a:lnTo>
                  <a:pt x="78048" y="83533"/>
                </a:lnTo>
                <a:lnTo>
                  <a:pt x="76661" y="82040"/>
                </a:lnTo>
                <a:lnTo>
                  <a:pt x="75274" y="80546"/>
                </a:lnTo>
                <a:lnTo>
                  <a:pt x="73887" y="79052"/>
                </a:lnTo>
                <a:lnTo>
                  <a:pt x="72500" y="77486"/>
                </a:lnTo>
                <a:lnTo>
                  <a:pt x="71152" y="75992"/>
                </a:lnTo>
                <a:lnTo>
                  <a:pt x="69842" y="74462"/>
                </a:lnTo>
                <a:lnTo>
                  <a:pt x="68532" y="73005"/>
                </a:lnTo>
                <a:lnTo>
                  <a:pt x="67300" y="71584"/>
                </a:lnTo>
                <a:lnTo>
                  <a:pt x="66105" y="70163"/>
                </a:lnTo>
                <a:lnTo>
                  <a:pt x="64950" y="68816"/>
                </a:lnTo>
                <a:lnTo>
                  <a:pt x="63794" y="67540"/>
                </a:lnTo>
                <a:lnTo>
                  <a:pt x="62792" y="66338"/>
                </a:lnTo>
                <a:lnTo>
                  <a:pt x="61829" y="65136"/>
                </a:lnTo>
                <a:lnTo>
                  <a:pt x="60943" y="64080"/>
                </a:lnTo>
                <a:lnTo>
                  <a:pt x="60096" y="63132"/>
                </a:lnTo>
                <a:lnTo>
                  <a:pt x="59364" y="62258"/>
                </a:lnTo>
                <a:lnTo>
                  <a:pt x="58747" y="61457"/>
                </a:lnTo>
                <a:lnTo>
                  <a:pt x="58247" y="60837"/>
                </a:lnTo>
                <a:lnTo>
                  <a:pt x="57823" y="60327"/>
                </a:lnTo>
                <a:lnTo>
                  <a:pt x="57515" y="59927"/>
                </a:lnTo>
                <a:lnTo>
                  <a:pt x="57322" y="59708"/>
                </a:lnTo>
                <a:lnTo>
                  <a:pt x="57245" y="59635"/>
                </a:lnTo>
                <a:lnTo>
                  <a:pt x="77701" y="40072"/>
                </a:lnTo>
                <a:lnTo>
                  <a:pt x="79165" y="38688"/>
                </a:lnTo>
                <a:lnTo>
                  <a:pt x="80552" y="37377"/>
                </a:lnTo>
                <a:lnTo>
                  <a:pt x="81900" y="36138"/>
                </a:lnTo>
                <a:lnTo>
                  <a:pt x="83248" y="34936"/>
                </a:lnTo>
                <a:lnTo>
                  <a:pt x="84520" y="33843"/>
                </a:lnTo>
                <a:lnTo>
                  <a:pt x="85714" y="32896"/>
                </a:lnTo>
                <a:lnTo>
                  <a:pt x="86908" y="32058"/>
                </a:lnTo>
                <a:lnTo>
                  <a:pt x="88025" y="31402"/>
                </a:lnTo>
                <a:lnTo>
                  <a:pt x="89065" y="30892"/>
                </a:lnTo>
                <a:lnTo>
                  <a:pt x="89065" y="28306"/>
                </a:lnTo>
                <a:lnTo>
                  <a:pt x="69650" y="28306"/>
                </a:lnTo>
                <a:close/>
                <a:moveTo>
                  <a:pt x="32012" y="22732"/>
                </a:moveTo>
                <a:lnTo>
                  <a:pt x="30471" y="22768"/>
                </a:lnTo>
                <a:lnTo>
                  <a:pt x="29085" y="22914"/>
                </a:lnTo>
                <a:lnTo>
                  <a:pt x="27929" y="23096"/>
                </a:lnTo>
                <a:lnTo>
                  <a:pt x="26927" y="23387"/>
                </a:lnTo>
                <a:lnTo>
                  <a:pt x="26080" y="23715"/>
                </a:lnTo>
                <a:lnTo>
                  <a:pt x="25386" y="24116"/>
                </a:lnTo>
                <a:lnTo>
                  <a:pt x="24886" y="24553"/>
                </a:lnTo>
                <a:lnTo>
                  <a:pt x="24462" y="24990"/>
                </a:lnTo>
                <a:lnTo>
                  <a:pt x="24192" y="25464"/>
                </a:lnTo>
                <a:lnTo>
                  <a:pt x="24077" y="25974"/>
                </a:lnTo>
                <a:lnTo>
                  <a:pt x="24038" y="26484"/>
                </a:lnTo>
                <a:lnTo>
                  <a:pt x="24192" y="28051"/>
                </a:lnTo>
                <a:lnTo>
                  <a:pt x="24308" y="29726"/>
                </a:lnTo>
                <a:lnTo>
                  <a:pt x="24462" y="31584"/>
                </a:lnTo>
                <a:lnTo>
                  <a:pt x="24616" y="33551"/>
                </a:lnTo>
                <a:lnTo>
                  <a:pt x="24808" y="35664"/>
                </a:lnTo>
                <a:lnTo>
                  <a:pt x="24963" y="37850"/>
                </a:lnTo>
                <a:lnTo>
                  <a:pt x="25117" y="40109"/>
                </a:lnTo>
                <a:lnTo>
                  <a:pt x="25309" y="42440"/>
                </a:lnTo>
                <a:lnTo>
                  <a:pt x="25463" y="44845"/>
                </a:lnTo>
                <a:lnTo>
                  <a:pt x="25617" y="47249"/>
                </a:lnTo>
                <a:lnTo>
                  <a:pt x="25810" y="49726"/>
                </a:lnTo>
                <a:lnTo>
                  <a:pt x="25964" y="52167"/>
                </a:lnTo>
                <a:lnTo>
                  <a:pt x="26118" y="54608"/>
                </a:lnTo>
                <a:lnTo>
                  <a:pt x="26272" y="57012"/>
                </a:lnTo>
                <a:lnTo>
                  <a:pt x="26426" y="59417"/>
                </a:lnTo>
                <a:lnTo>
                  <a:pt x="26581" y="61748"/>
                </a:lnTo>
                <a:lnTo>
                  <a:pt x="26735" y="63970"/>
                </a:lnTo>
                <a:lnTo>
                  <a:pt x="26889" y="66156"/>
                </a:lnTo>
                <a:lnTo>
                  <a:pt x="27004" y="68160"/>
                </a:lnTo>
                <a:lnTo>
                  <a:pt x="27120" y="70091"/>
                </a:lnTo>
                <a:lnTo>
                  <a:pt x="27235" y="71912"/>
                </a:lnTo>
                <a:lnTo>
                  <a:pt x="27351" y="73515"/>
                </a:lnTo>
                <a:lnTo>
                  <a:pt x="27428" y="75009"/>
                </a:lnTo>
                <a:lnTo>
                  <a:pt x="27505" y="76284"/>
                </a:lnTo>
                <a:lnTo>
                  <a:pt x="27582" y="77377"/>
                </a:lnTo>
                <a:lnTo>
                  <a:pt x="27659" y="78251"/>
                </a:lnTo>
                <a:lnTo>
                  <a:pt x="27698" y="78907"/>
                </a:lnTo>
                <a:lnTo>
                  <a:pt x="27698" y="79307"/>
                </a:lnTo>
                <a:lnTo>
                  <a:pt x="27698" y="79453"/>
                </a:lnTo>
                <a:lnTo>
                  <a:pt x="36481" y="79453"/>
                </a:lnTo>
                <a:lnTo>
                  <a:pt x="36520" y="79307"/>
                </a:lnTo>
                <a:lnTo>
                  <a:pt x="36520" y="78943"/>
                </a:lnTo>
                <a:lnTo>
                  <a:pt x="36558" y="78287"/>
                </a:lnTo>
                <a:lnTo>
                  <a:pt x="36597" y="77449"/>
                </a:lnTo>
                <a:lnTo>
                  <a:pt x="36674" y="76429"/>
                </a:lnTo>
                <a:lnTo>
                  <a:pt x="36751" y="75191"/>
                </a:lnTo>
                <a:lnTo>
                  <a:pt x="36828" y="73734"/>
                </a:lnTo>
                <a:lnTo>
                  <a:pt x="36905" y="72167"/>
                </a:lnTo>
                <a:lnTo>
                  <a:pt x="37020" y="70455"/>
                </a:lnTo>
                <a:lnTo>
                  <a:pt x="37136" y="68597"/>
                </a:lnTo>
                <a:lnTo>
                  <a:pt x="37252" y="66630"/>
                </a:lnTo>
                <a:lnTo>
                  <a:pt x="37367" y="64517"/>
                </a:lnTo>
                <a:lnTo>
                  <a:pt x="37483" y="62367"/>
                </a:lnTo>
                <a:lnTo>
                  <a:pt x="37637" y="60109"/>
                </a:lnTo>
                <a:lnTo>
                  <a:pt x="37752" y="57850"/>
                </a:lnTo>
                <a:lnTo>
                  <a:pt x="37906" y="55482"/>
                </a:lnTo>
                <a:lnTo>
                  <a:pt x="38099" y="53114"/>
                </a:lnTo>
                <a:lnTo>
                  <a:pt x="38253" y="50710"/>
                </a:lnTo>
                <a:lnTo>
                  <a:pt x="38407" y="48306"/>
                </a:lnTo>
                <a:lnTo>
                  <a:pt x="38561" y="45974"/>
                </a:lnTo>
                <a:lnTo>
                  <a:pt x="38715" y="43642"/>
                </a:lnTo>
                <a:lnTo>
                  <a:pt x="38869" y="41347"/>
                </a:lnTo>
                <a:lnTo>
                  <a:pt x="39024" y="39125"/>
                </a:lnTo>
                <a:lnTo>
                  <a:pt x="39178" y="36976"/>
                </a:lnTo>
                <a:lnTo>
                  <a:pt x="39293" y="34899"/>
                </a:lnTo>
                <a:lnTo>
                  <a:pt x="39447" y="32969"/>
                </a:lnTo>
                <a:lnTo>
                  <a:pt x="39601" y="31111"/>
                </a:lnTo>
                <a:lnTo>
                  <a:pt x="39756" y="29398"/>
                </a:lnTo>
                <a:lnTo>
                  <a:pt x="39871" y="27868"/>
                </a:lnTo>
                <a:lnTo>
                  <a:pt x="39987" y="26484"/>
                </a:lnTo>
                <a:lnTo>
                  <a:pt x="39987" y="25974"/>
                </a:lnTo>
                <a:lnTo>
                  <a:pt x="39871" y="25464"/>
                </a:lnTo>
                <a:lnTo>
                  <a:pt x="39601" y="24990"/>
                </a:lnTo>
                <a:lnTo>
                  <a:pt x="39216" y="24553"/>
                </a:lnTo>
                <a:lnTo>
                  <a:pt x="38677" y="24116"/>
                </a:lnTo>
                <a:lnTo>
                  <a:pt x="37983" y="23715"/>
                </a:lnTo>
                <a:lnTo>
                  <a:pt x="37136" y="23387"/>
                </a:lnTo>
                <a:lnTo>
                  <a:pt x="36134" y="23096"/>
                </a:lnTo>
                <a:lnTo>
                  <a:pt x="34940" y="22914"/>
                </a:lnTo>
                <a:lnTo>
                  <a:pt x="33553" y="22768"/>
                </a:lnTo>
                <a:lnTo>
                  <a:pt x="32012" y="22732"/>
                </a:lnTo>
                <a:close/>
                <a:moveTo>
                  <a:pt x="100584" y="0"/>
                </a:moveTo>
                <a:lnTo>
                  <a:pt x="101200" y="0"/>
                </a:lnTo>
                <a:lnTo>
                  <a:pt x="101894" y="36"/>
                </a:lnTo>
                <a:lnTo>
                  <a:pt x="102626" y="72"/>
                </a:lnTo>
                <a:lnTo>
                  <a:pt x="103396" y="145"/>
                </a:lnTo>
                <a:lnTo>
                  <a:pt x="104243" y="255"/>
                </a:lnTo>
                <a:lnTo>
                  <a:pt x="105130" y="400"/>
                </a:lnTo>
                <a:lnTo>
                  <a:pt x="106131" y="582"/>
                </a:lnTo>
                <a:lnTo>
                  <a:pt x="107094" y="801"/>
                </a:lnTo>
                <a:lnTo>
                  <a:pt x="108057" y="1165"/>
                </a:lnTo>
                <a:lnTo>
                  <a:pt x="109059" y="1493"/>
                </a:lnTo>
                <a:lnTo>
                  <a:pt x="110099" y="1930"/>
                </a:lnTo>
                <a:lnTo>
                  <a:pt x="111101" y="2440"/>
                </a:lnTo>
                <a:lnTo>
                  <a:pt x="112064" y="2987"/>
                </a:lnTo>
                <a:lnTo>
                  <a:pt x="113027" y="3642"/>
                </a:lnTo>
                <a:lnTo>
                  <a:pt x="113951" y="4408"/>
                </a:lnTo>
                <a:lnTo>
                  <a:pt x="114914" y="5282"/>
                </a:lnTo>
                <a:lnTo>
                  <a:pt x="115762" y="6229"/>
                </a:lnTo>
                <a:lnTo>
                  <a:pt x="116532" y="7249"/>
                </a:lnTo>
                <a:lnTo>
                  <a:pt x="117264" y="8415"/>
                </a:lnTo>
                <a:lnTo>
                  <a:pt x="117919" y="9726"/>
                </a:lnTo>
                <a:lnTo>
                  <a:pt x="118536" y="11111"/>
                </a:lnTo>
                <a:lnTo>
                  <a:pt x="119036" y="12641"/>
                </a:lnTo>
                <a:lnTo>
                  <a:pt x="119460" y="14316"/>
                </a:lnTo>
                <a:lnTo>
                  <a:pt x="119768" y="16102"/>
                </a:lnTo>
                <a:lnTo>
                  <a:pt x="119922" y="18032"/>
                </a:lnTo>
                <a:lnTo>
                  <a:pt x="119999" y="20182"/>
                </a:lnTo>
                <a:lnTo>
                  <a:pt x="119999" y="22659"/>
                </a:lnTo>
                <a:lnTo>
                  <a:pt x="119999" y="25355"/>
                </a:lnTo>
                <a:lnTo>
                  <a:pt x="119961" y="28233"/>
                </a:lnTo>
                <a:lnTo>
                  <a:pt x="119961" y="31293"/>
                </a:lnTo>
                <a:lnTo>
                  <a:pt x="119922" y="34499"/>
                </a:lnTo>
                <a:lnTo>
                  <a:pt x="119884" y="37814"/>
                </a:lnTo>
                <a:lnTo>
                  <a:pt x="119845" y="41275"/>
                </a:lnTo>
                <a:lnTo>
                  <a:pt x="119807" y="44845"/>
                </a:lnTo>
                <a:lnTo>
                  <a:pt x="119768" y="48451"/>
                </a:lnTo>
                <a:lnTo>
                  <a:pt x="119730" y="52131"/>
                </a:lnTo>
                <a:lnTo>
                  <a:pt x="119653" y="55846"/>
                </a:lnTo>
                <a:lnTo>
                  <a:pt x="119614" y="59599"/>
                </a:lnTo>
                <a:lnTo>
                  <a:pt x="119537" y="63351"/>
                </a:lnTo>
                <a:lnTo>
                  <a:pt x="119460" y="67103"/>
                </a:lnTo>
                <a:lnTo>
                  <a:pt x="119383" y="70819"/>
                </a:lnTo>
                <a:lnTo>
                  <a:pt x="119306" y="74426"/>
                </a:lnTo>
                <a:lnTo>
                  <a:pt x="119229" y="78032"/>
                </a:lnTo>
                <a:lnTo>
                  <a:pt x="119152" y="81530"/>
                </a:lnTo>
                <a:lnTo>
                  <a:pt x="119036" y="84918"/>
                </a:lnTo>
                <a:lnTo>
                  <a:pt x="118959" y="88196"/>
                </a:lnTo>
                <a:lnTo>
                  <a:pt x="118844" y="91293"/>
                </a:lnTo>
                <a:lnTo>
                  <a:pt x="118728" y="94280"/>
                </a:lnTo>
                <a:lnTo>
                  <a:pt x="118574" y="97085"/>
                </a:lnTo>
                <a:lnTo>
                  <a:pt x="118459" y="99635"/>
                </a:lnTo>
                <a:lnTo>
                  <a:pt x="118343" y="102040"/>
                </a:lnTo>
                <a:lnTo>
                  <a:pt x="118227" y="104153"/>
                </a:lnTo>
                <a:lnTo>
                  <a:pt x="118112" y="106047"/>
                </a:lnTo>
                <a:lnTo>
                  <a:pt x="117996" y="107650"/>
                </a:lnTo>
                <a:lnTo>
                  <a:pt x="117881" y="108378"/>
                </a:lnTo>
                <a:lnTo>
                  <a:pt x="117688" y="109143"/>
                </a:lnTo>
                <a:lnTo>
                  <a:pt x="117418" y="109981"/>
                </a:lnTo>
                <a:lnTo>
                  <a:pt x="117072" y="110819"/>
                </a:lnTo>
                <a:lnTo>
                  <a:pt x="116609" y="111657"/>
                </a:lnTo>
                <a:lnTo>
                  <a:pt x="116032" y="112531"/>
                </a:lnTo>
                <a:lnTo>
                  <a:pt x="115377" y="113369"/>
                </a:lnTo>
                <a:lnTo>
                  <a:pt x="114606" y="114244"/>
                </a:lnTo>
                <a:lnTo>
                  <a:pt x="113720" y="115045"/>
                </a:lnTo>
                <a:lnTo>
                  <a:pt x="112719" y="115846"/>
                </a:lnTo>
                <a:lnTo>
                  <a:pt x="111601" y="116575"/>
                </a:lnTo>
                <a:lnTo>
                  <a:pt x="110369" y="117267"/>
                </a:lnTo>
                <a:lnTo>
                  <a:pt x="108943" y="117923"/>
                </a:lnTo>
                <a:lnTo>
                  <a:pt x="107441" y="118506"/>
                </a:lnTo>
                <a:lnTo>
                  <a:pt x="105784" y="118979"/>
                </a:lnTo>
                <a:lnTo>
                  <a:pt x="103974" y="119380"/>
                </a:lnTo>
                <a:lnTo>
                  <a:pt x="102048" y="119708"/>
                </a:lnTo>
                <a:lnTo>
                  <a:pt x="99929" y="119890"/>
                </a:lnTo>
                <a:lnTo>
                  <a:pt x="97695" y="120000"/>
                </a:lnTo>
                <a:lnTo>
                  <a:pt x="95268" y="119963"/>
                </a:lnTo>
                <a:lnTo>
                  <a:pt x="93804" y="119890"/>
                </a:lnTo>
                <a:lnTo>
                  <a:pt x="92186" y="119817"/>
                </a:lnTo>
                <a:lnTo>
                  <a:pt x="90337" y="119744"/>
                </a:lnTo>
                <a:lnTo>
                  <a:pt x="88372" y="119635"/>
                </a:lnTo>
                <a:lnTo>
                  <a:pt x="86215" y="119526"/>
                </a:lnTo>
                <a:lnTo>
                  <a:pt x="83942" y="119417"/>
                </a:lnTo>
                <a:lnTo>
                  <a:pt x="81515" y="119307"/>
                </a:lnTo>
                <a:lnTo>
                  <a:pt x="79011" y="119162"/>
                </a:lnTo>
                <a:lnTo>
                  <a:pt x="76391" y="119016"/>
                </a:lnTo>
                <a:lnTo>
                  <a:pt x="73656" y="118870"/>
                </a:lnTo>
                <a:lnTo>
                  <a:pt x="70921" y="118724"/>
                </a:lnTo>
                <a:lnTo>
                  <a:pt x="68070" y="118542"/>
                </a:lnTo>
                <a:lnTo>
                  <a:pt x="65181" y="118397"/>
                </a:lnTo>
                <a:lnTo>
                  <a:pt x="62253" y="118214"/>
                </a:lnTo>
                <a:lnTo>
                  <a:pt x="59287" y="118032"/>
                </a:lnTo>
                <a:lnTo>
                  <a:pt x="56359" y="117887"/>
                </a:lnTo>
                <a:lnTo>
                  <a:pt x="53393" y="117668"/>
                </a:lnTo>
                <a:lnTo>
                  <a:pt x="50426" y="117486"/>
                </a:lnTo>
                <a:lnTo>
                  <a:pt x="47537" y="117340"/>
                </a:lnTo>
                <a:lnTo>
                  <a:pt x="44648" y="117158"/>
                </a:lnTo>
                <a:lnTo>
                  <a:pt x="41836" y="117012"/>
                </a:lnTo>
                <a:lnTo>
                  <a:pt x="39101" y="116830"/>
                </a:lnTo>
                <a:lnTo>
                  <a:pt x="36443" y="116684"/>
                </a:lnTo>
                <a:lnTo>
                  <a:pt x="33900" y="116539"/>
                </a:lnTo>
                <a:lnTo>
                  <a:pt x="31434" y="116393"/>
                </a:lnTo>
                <a:lnTo>
                  <a:pt x="29085" y="116247"/>
                </a:lnTo>
                <a:lnTo>
                  <a:pt x="26889" y="116102"/>
                </a:lnTo>
                <a:lnTo>
                  <a:pt x="24847" y="115992"/>
                </a:lnTo>
                <a:lnTo>
                  <a:pt x="22959" y="115883"/>
                </a:lnTo>
                <a:lnTo>
                  <a:pt x="21264" y="115774"/>
                </a:lnTo>
                <a:lnTo>
                  <a:pt x="19685" y="115664"/>
                </a:lnTo>
                <a:lnTo>
                  <a:pt x="18375" y="115591"/>
                </a:lnTo>
                <a:lnTo>
                  <a:pt x="17258" y="115519"/>
                </a:lnTo>
                <a:lnTo>
                  <a:pt x="16372" y="115482"/>
                </a:lnTo>
                <a:lnTo>
                  <a:pt x="15678" y="115446"/>
                </a:lnTo>
                <a:lnTo>
                  <a:pt x="15293" y="115409"/>
                </a:lnTo>
                <a:lnTo>
                  <a:pt x="15178" y="115409"/>
                </a:lnTo>
                <a:lnTo>
                  <a:pt x="15101" y="115409"/>
                </a:lnTo>
                <a:lnTo>
                  <a:pt x="14947" y="115373"/>
                </a:lnTo>
                <a:lnTo>
                  <a:pt x="14638" y="115373"/>
                </a:lnTo>
                <a:lnTo>
                  <a:pt x="14292" y="115336"/>
                </a:lnTo>
                <a:lnTo>
                  <a:pt x="13829" y="115264"/>
                </a:lnTo>
                <a:lnTo>
                  <a:pt x="13329" y="115154"/>
                </a:lnTo>
                <a:lnTo>
                  <a:pt x="12712" y="115045"/>
                </a:lnTo>
                <a:lnTo>
                  <a:pt x="12057" y="114863"/>
                </a:lnTo>
                <a:lnTo>
                  <a:pt x="11364" y="114608"/>
                </a:lnTo>
                <a:lnTo>
                  <a:pt x="10593" y="114316"/>
                </a:lnTo>
                <a:lnTo>
                  <a:pt x="9861" y="113989"/>
                </a:lnTo>
                <a:lnTo>
                  <a:pt x="9052" y="113551"/>
                </a:lnTo>
                <a:lnTo>
                  <a:pt x="8282" y="113041"/>
                </a:lnTo>
                <a:lnTo>
                  <a:pt x="7473" y="112459"/>
                </a:lnTo>
                <a:lnTo>
                  <a:pt x="6626" y="111803"/>
                </a:lnTo>
                <a:lnTo>
                  <a:pt x="5855" y="111038"/>
                </a:lnTo>
                <a:lnTo>
                  <a:pt x="5123" y="110163"/>
                </a:lnTo>
                <a:lnTo>
                  <a:pt x="4391" y="109216"/>
                </a:lnTo>
                <a:lnTo>
                  <a:pt x="3736" y="108087"/>
                </a:lnTo>
                <a:lnTo>
                  <a:pt x="3120" y="106921"/>
                </a:lnTo>
                <a:lnTo>
                  <a:pt x="2581" y="105573"/>
                </a:lnTo>
                <a:lnTo>
                  <a:pt x="2041" y="104080"/>
                </a:lnTo>
                <a:lnTo>
                  <a:pt x="1656" y="102513"/>
                </a:lnTo>
                <a:lnTo>
                  <a:pt x="1348" y="100765"/>
                </a:lnTo>
                <a:lnTo>
                  <a:pt x="1117" y="98834"/>
                </a:lnTo>
                <a:lnTo>
                  <a:pt x="1040" y="96794"/>
                </a:lnTo>
                <a:lnTo>
                  <a:pt x="1001" y="94681"/>
                </a:lnTo>
                <a:lnTo>
                  <a:pt x="924" y="92459"/>
                </a:lnTo>
                <a:lnTo>
                  <a:pt x="886" y="90091"/>
                </a:lnTo>
                <a:lnTo>
                  <a:pt x="847" y="87613"/>
                </a:lnTo>
                <a:lnTo>
                  <a:pt x="808" y="84990"/>
                </a:lnTo>
                <a:lnTo>
                  <a:pt x="770" y="82295"/>
                </a:lnTo>
                <a:lnTo>
                  <a:pt x="731" y="79526"/>
                </a:lnTo>
                <a:lnTo>
                  <a:pt x="693" y="76648"/>
                </a:lnTo>
                <a:lnTo>
                  <a:pt x="654" y="73734"/>
                </a:lnTo>
                <a:lnTo>
                  <a:pt x="616" y="70819"/>
                </a:lnTo>
                <a:lnTo>
                  <a:pt x="577" y="67795"/>
                </a:lnTo>
                <a:lnTo>
                  <a:pt x="500" y="64808"/>
                </a:lnTo>
                <a:lnTo>
                  <a:pt x="462" y="61821"/>
                </a:lnTo>
                <a:lnTo>
                  <a:pt x="423" y="58797"/>
                </a:lnTo>
                <a:lnTo>
                  <a:pt x="385" y="55810"/>
                </a:lnTo>
                <a:lnTo>
                  <a:pt x="385" y="52823"/>
                </a:lnTo>
                <a:lnTo>
                  <a:pt x="346" y="49945"/>
                </a:lnTo>
                <a:lnTo>
                  <a:pt x="308" y="47103"/>
                </a:lnTo>
                <a:lnTo>
                  <a:pt x="269" y="44335"/>
                </a:lnTo>
                <a:lnTo>
                  <a:pt x="231" y="41639"/>
                </a:lnTo>
                <a:lnTo>
                  <a:pt x="192" y="39016"/>
                </a:lnTo>
                <a:lnTo>
                  <a:pt x="192" y="36575"/>
                </a:lnTo>
                <a:lnTo>
                  <a:pt x="154" y="34207"/>
                </a:lnTo>
                <a:lnTo>
                  <a:pt x="115" y="31985"/>
                </a:lnTo>
                <a:lnTo>
                  <a:pt x="115" y="29908"/>
                </a:lnTo>
                <a:lnTo>
                  <a:pt x="77" y="28014"/>
                </a:lnTo>
                <a:lnTo>
                  <a:pt x="77" y="26265"/>
                </a:lnTo>
                <a:lnTo>
                  <a:pt x="38" y="24735"/>
                </a:lnTo>
                <a:lnTo>
                  <a:pt x="38" y="23387"/>
                </a:lnTo>
                <a:lnTo>
                  <a:pt x="38" y="22258"/>
                </a:lnTo>
                <a:lnTo>
                  <a:pt x="38" y="21347"/>
                </a:lnTo>
                <a:lnTo>
                  <a:pt x="0" y="20692"/>
                </a:lnTo>
                <a:lnTo>
                  <a:pt x="0" y="20291"/>
                </a:lnTo>
                <a:lnTo>
                  <a:pt x="0" y="20182"/>
                </a:lnTo>
                <a:lnTo>
                  <a:pt x="0" y="20109"/>
                </a:lnTo>
                <a:lnTo>
                  <a:pt x="0" y="19927"/>
                </a:lnTo>
                <a:lnTo>
                  <a:pt x="38" y="19599"/>
                </a:lnTo>
                <a:lnTo>
                  <a:pt x="77" y="19198"/>
                </a:lnTo>
                <a:lnTo>
                  <a:pt x="115" y="18724"/>
                </a:lnTo>
                <a:lnTo>
                  <a:pt x="192" y="18105"/>
                </a:lnTo>
                <a:lnTo>
                  <a:pt x="346" y="17449"/>
                </a:lnTo>
                <a:lnTo>
                  <a:pt x="500" y="16757"/>
                </a:lnTo>
                <a:lnTo>
                  <a:pt x="731" y="15992"/>
                </a:lnTo>
                <a:lnTo>
                  <a:pt x="1001" y="15191"/>
                </a:lnTo>
                <a:lnTo>
                  <a:pt x="1348" y="14353"/>
                </a:lnTo>
                <a:lnTo>
                  <a:pt x="1772" y="13442"/>
                </a:lnTo>
                <a:lnTo>
                  <a:pt x="2311" y="12568"/>
                </a:lnTo>
                <a:lnTo>
                  <a:pt x="2889" y="11693"/>
                </a:lnTo>
                <a:lnTo>
                  <a:pt x="3582" y="10856"/>
                </a:lnTo>
                <a:lnTo>
                  <a:pt x="4353" y="9981"/>
                </a:lnTo>
                <a:lnTo>
                  <a:pt x="5239" y="9143"/>
                </a:lnTo>
                <a:lnTo>
                  <a:pt x="6202" y="8378"/>
                </a:lnTo>
                <a:lnTo>
                  <a:pt x="7357" y="7650"/>
                </a:lnTo>
                <a:lnTo>
                  <a:pt x="8629" y="6958"/>
                </a:lnTo>
                <a:lnTo>
                  <a:pt x="9977" y="6375"/>
                </a:lnTo>
                <a:lnTo>
                  <a:pt x="11518" y="5865"/>
                </a:lnTo>
                <a:lnTo>
                  <a:pt x="13213" y="5428"/>
                </a:lnTo>
                <a:lnTo>
                  <a:pt x="15024" y="5063"/>
                </a:lnTo>
                <a:lnTo>
                  <a:pt x="17027" y="4845"/>
                </a:lnTo>
                <a:lnTo>
                  <a:pt x="99158" y="72"/>
                </a:lnTo>
                <a:lnTo>
                  <a:pt x="99235" y="72"/>
                </a:lnTo>
                <a:lnTo>
                  <a:pt x="99390" y="72"/>
                </a:lnTo>
                <a:lnTo>
                  <a:pt x="99698" y="36"/>
                </a:lnTo>
                <a:lnTo>
                  <a:pt x="100083" y="36"/>
                </a:lnTo>
                <a:lnTo>
                  <a:pt x="10058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52" name="Shape 352"/>
          <p:cNvSpPr txBox="1"/>
          <p:nvPr/>
        </p:nvSpPr>
        <p:spPr>
          <a:xfrm>
            <a:off x="406188" y="2031999"/>
            <a:ext cx="1868400" cy="46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BC0075"/>
              </a:buClr>
              <a:buSzPct val="25000"/>
              <a:buFont typeface="Arial Narrow"/>
              <a:buNone/>
            </a:pPr>
            <a:r>
              <a:rPr lang="en" sz="3000" b="1">
                <a:solidFill>
                  <a:schemeClr val="accent1"/>
                </a:solidFill>
                <a:latin typeface="Arial Narrow"/>
                <a:ea typeface="Arial Narrow"/>
                <a:cs typeface="Arial Narrow"/>
                <a:sym typeface="Arial Narrow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457201" y="1863642"/>
            <a:ext cx="8229600" cy="1237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1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00865" y="381753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439154" y="545670"/>
            <a:ext cx="82272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Bullet List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55" name="Shape 355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56" name="Shape 356"/>
          <p:cNvSpPr txBox="1">
            <a:spLocks noGrp="1"/>
          </p:cNvSpPr>
          <p:nvPr>
            <p:ph type="body" idx="1"/>
          </p:nvPr>
        </p:nvSpPr>
        <p:spPr>
          <a:xfrm>
            <a:off x="400865" y="381753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7" name="Shape 357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Shape 358"/>
          <p:cNvSpPr txBox="1">
            <a:spLocks noGrp="1"/>
          </p:cNvSpPr>
          <p:nvPr>
            <p:ph type="title"/>
          </p:nvPr>
        </p:nvSpPr>
        <p:spPr>
          <a:xfrm>
            <a:off x="439154" y="545670"/>
            <a:ext cx="82272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359" name="Shape 359"/>
          <p:cNvSpPr txBox="1">
            <a:spLocks noGrp="1"/>
          </p:cNvSpPr>
          <p:nvPr>
            <p:ph type="body" idx="2"/>
          </p:nvPr>
        </p:nvSpPr>
        <p:spPr>
          <a:xfrm>
            <a:off x="460886" y="1877519"/>
            <a:ext cx="8208300" cy="917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2032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3C3C3C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203200" marR="0" lvl="1" indent="-1397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406400" marR="0" lvl="2" indent="-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Merriweather Sans"/>
              <a:buChar char="-"/>
              <a:defRPr sz="13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406400" marR="0" lvl="3" indent="-127000" algn="l" rtl="0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Merriweather Sans"/>
              <a:buChar char="-"/>
              <a:defRPr sz="1300" b="0" i="0" u="none" strike="noStrike" cap="none">
                <a:solidFill>
                  <a:srgbClr val="3C3C3C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596900" marR="0" lvl="4" indent="-1143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3C3C3C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15900" marR="0" lvl="5" indent="-1524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/>
              <a:buChar char="•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800100" marR="0" lvl="6" indent="-1143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3C3C3C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Three Columns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62" name="Shape 362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Shape 364"/>
          <p:cNvSpPr txBox="1">
            <a:spLocks noGrp="1"/>
          </p:cNvSpPr>
          <p:nvPr>
            <p:ph type="body" idx="2"/>
          </p:nvPr>
        </p:nvSpPr>
        <p:spPr>
          <a:xfrm>
            <a:off x="465137" y="1860551"/>
            <a:ext cx="6127800" cy="1237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1" i="0" u="none" strike="noStrike" cap="none">
                <a:solidFill>
                  <a:srgbClr val="262526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Shape 365"/>
          <p:cNvSpPr txBox="1">
            <a:spLocks noGrp="1"/>
          </p:cNvSpPr>
          <p:nvPr>
            <p:ph type="body" idx="3"/>
          </p:nvPr>
        </p:nvSpPr>
        <p:spPr>
          <a:xfrm>
            <a:off x="6746875" y="1858565"/>
            <a:ext cx="1935300" cy="1237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1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Shape 366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Shape 367"/>
          <p:cNvSpPr txBox="1">
            <a:spLocks noGrp="1"/>
          </p:cNvSpPr>
          <p:nvPr>
            <p:ph type="title"/>
          </p:nvPr>
        </p:nvSpPr>
        <p:spPr>
          <a:xfrm>
            <a:off x="439154" y="545670"/>
            <a:ext cx="82272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mmary">
    <p:bg>
      <p:bgPr>
        <a:solidFill>
          <a:srgbClr val="16153E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70" name="Shape 370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71" name="Shape 371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3" name="Shape 37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" name="Shape 374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lIns="68550" tIns="68550" rIns="68550" bIns="68550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5" name="Shape 375"/>
          <p:cNvSpPr txBox="1">
            <a:spLocks noGrp="1"/>
          </p:cNvSpPr>
          <p:nvPr>
            <p:ph type="subTitle" idx="1"/>
          </p:nvPr>
        </p:nvSpPr>
        <p:spPr>
          <a:xfrm>
            <a:off x="510450" y="3182312"/>
            <a:ext cx="8123100" cy="630000"/>
          </a:xfrm>
          <a:prstGeom prst="rect">
            <a:avLst/>
          </a:prstGeom>
        </p:spPr>
        <p:txBody>
          <a:bodyPr lIns="68550" tIns="68550" rIns="68550" bIns="68550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6" name="Shape 37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375" tIns="0" rIns="0" bIns="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8" name="Shape 398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9" name="Shape 399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lIns="68550" tIns="68550" rIns="68550" bIns="68550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0" name="Shape 40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375" tIns="0" rIns="0" bIns="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Page 01">
    <p:bg>
      <p:bgPr>
        <a:solidFill>
          <a:srgbClr val="89C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53" tIns="34276" rIns="68553" bIns="34276" rtlCol="0" anchor="ctr"/>
          <a:lstStyle/>
          <a:p>
            <a:pPr algn="l"/>
            <a:endParaRPr lang="en-US" sz="1300" dirty="0" smtClean="0">
              <a:latin typeface="Arial Narrow"/>
              <a:cs typeface="Arial Narr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0377" y="851664"/>
            <a:ext cx="4540154" cy="1396476"/>
          </a:xfrm>
          <a:noFill/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4500" b="1" i="0">
                <a:solidFill>
                  <a:schemeClr val="bg1"/>
                </a:solidFill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364806" y="4918033"/>
            <a:ext cx="894634" cy="61555"/>
          </a:xfrm>
          <a:prstGeom prst="rect">
            <a:avLst/>
          </a:prstGeom>
          <a:noFill/>
        </p:spPr>
        <p:txBody>
          <a:bodyPr wrap="none" lIns="91388" tIns="0" rIns="0" bIns="0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" dirty="0">
                <a:solidFill>
                  <a:schemeClr val="bg1"/>
                </a:solidFill>
                <a:latin typeface="Arial"/>
                <a:ea typeface="Open Sans" panose="020B0606030504020204" pitchFamily="34" charset="0"/>
                <a:cs typeface="Arial"/>
              </a:rPr>
              <a:t>PROPREITARY + CONFIDENTIAL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7512131" y="4922253"/>
            <a:ext cx="1041718" cy="61555"/>
          </a:xfrm>
          <a:prstGeom prst="rect">
            <a:avLst/>
          </a:prstGeom>
        </p:spPr>
        <p:txBody>
          <a:bodyPr wrap="square" lIns="91388" tIns="0" rIns="91388" bIns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" b="1" dirty="0" smtClean="0">
                <a:solidFill>
                  <a:srgbClr val="FFFFFF"/>
                </a:solidFill>
                <a:latin typeface="Arial"/>
                <a:ea typeface="Open Sans" panose="020B0606030504020204" pitchFamily="34" charset="0"/>
                <a:cs typeface="Arial"/>
              </a:rPr>
              <a:t>KLICK HEALTH   /</a:t>
            </a:r>
            <a:endParaRPr lang="en-US" sz="400" b="1" dirty="0">
              <a:solidFill>
                <a:srgbClr val="FFFFFF"/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14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8492598" y="4905315"/>
            <a:ext cx="188399" cy="92333"/>
          </a:xfrm>
          <a:prstGeom prst="rect">
            <a:avLst/>
          </a:prstGeom>
        </p:spPr>
        <p:txBody>
          <a:bodyPr vert="horz" wrap="none" lIns="91388" tIns="0" rIns="0" bIns="0" rtlCol="0" anchor="ctr">
            <a:spAutoFit/>
          </a:bodyPr>
          <a:lstStyle>
            <a:lvl1pPr algn="r">
              <a:defRPr sz="600">
                <a:solidFill>
                  <a:srgbClr val="FFFFFF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7"/>
          <p:cNvSpPr>
            <a:spLocks noEditPoints="1"/>
          </p:cNvSpPr>
          <p:nvPr userDrawn="1"/>
        </p:nvSpPr>
        <p:spPr bwMode="auto">
          <a:xfrm>
            <a:off x="4505360" y="4882754"/>
            <a:ext cx="133281" cy="141684"/>
          </a:xfrm>
          <a:custGeom>
            <a:avLst/>
            <a:gdLst>
              <a:gd name="T0" fmla="*/ 7728931 w 3115"/>
              <a:gd name="T1" fmla="*/ 27984544 h 3294"/>
              <a:gd name="T2" fmla="*/ 7933195 w 3115"/>
              <a:gd name="T3" fmla="*/ 30238762 h 3294"/>
              <a:gd name="T4" fmla="*/ 10112313 w 3115"/>
              <a:gd name="T5" fmla="*/ 30830785 h 3294"/>
              <a:gd name="T6" fmla="*/ 11417471 w 3115"/>
              <a:gd name="T7" fmla="*/ 28975015 h 3294"/>
              <a:gd name="T8" fmla="*/ 10112313 w 3115"/>
              <a:gd name="T9" fmla="*/ 27107891 h 3294"/>
              <a:gd name="T10" fmla="*/ 21109864 w 3115"/>
              <a:gd name="T11" fmla="*/ 9654535 h 3294"/>
              <a:gd name="T12" fmla="*/ 22108569 w 3115"/>
              <a:gd name="T13" fmla="*/ 9961928 h 3294"/>
              <a:gd name="T14" fmla="*/ 21586517 w 3115"/>
              <a:gd name="T15" fmla="*/ 11089037 h 3294"/>
              <a:gd name="T16" fmla="*/ 20712614 w 3115"/>
              <a:gd name="T17" fmla="*/ 12034038 h 3294"/>
              <a:gd name="T18" fmla="*/ 18635685 w 3115"/>
              <a:gd name="T19" fmla="*/ 14231318 h 3294"/>
              <a:gd name="T20" fmla="*/ 16172842 w 3115"/>
              <a:gd name="T21" fmla="*/ 16713285 h 3294"/>
              <a:gd name="T22" fmla="*/ 14186710 w 3115"/>
              <a:gd name="T23" fmla="*/ 18512118 h 3294"/>
              <a:gd name="T24" fmla="*/ 20099766 w 3115"/>
              <a:gd name="T25" fmla="*/ 28314701 h 3294"/>
              <a:gd name="T26" fmla="*/ 22029165 w 3115"/>
              <a:gd name="T27" fmla="*/ 30341226 h 3294"/>
              <a:gd name="T28" fmla="*/ 26727803 w 3115"/>
              <a:gd name="T29" fmla="*/ 29794730 h 3294"/>
              <a:gd name="T30" fmla="*/ 24208226 w 3115"/>
              <a:gd name="T31" fmla="*/ 27438048 h 3294"/>
              <a:gd name="T32" fmla="*/ 21359526 w 3115"/>
              <a:gd name="T33" fmla="*/ 24216066 h 3294"/>
              <a:gd name="T34" fmla="*/ 18794551 w 3115"/>
              <a:gd name="T35" fmla="*/ 21107960 h 3294"/>
              <a:gd name="T36" fmla="*/ 17160269 w 3115"/>
              <a:gd name="T37" fmla="*/ 19013087 h 3294"/>
              <a:gd name="T38" fmla="*/ 23731572 w 3115"/>
              <a:gd name="T39" fmla="*/ 11681060 h 3294"/>
              <a:gd name="T40" fmla="*/ 26239757 w 3115"/>
              <a:gd name="T41" fmla="*/ 9654535 h 3294"/>
              <a:gd name="T42" fmla="*/ 7933195 w 3115"/>
              <a:gd name="T43" fmla="*/ 7309206 h 3294"/>
              <a:gd name="T44" fmla="*/ 7082020 w 3115"/>
              <a:gd name="T45" fmla="*/ 8276970 h 3294"/>
              <a:gd name="T46" fmla="*/ 7399808 w 3115"/>
              <a:gd name="T47" fmla="*/ 12534949 h 3294"/>
              <a:gd name="T48" fmla="*/ 7740266 w 3115"/>
              <a:gd name="T49" fmla="*/ 17817630 h 3294"/>
              <a:gd name="T50" fmla="*/ 8023991 w 3115"/>
              <a:gd name="T51" fmla="*/ 22474114 h 3294"/>
              <a:gd name="T52" fmla="*/ 8160186 w 3115"/>
              <a:gd name="T53" fmla="*/ 24785326 h 3294"/>
              <a:gd name="T54" fmla="*/ 10804623 w 3115"/>
              <a:gd name="T55" fmla="*/ 23885910 h 3294"/>
              <a:gd name="T56" fmla="*/ 11008886 w 3115"/>
              <a:gd name="T57" fmla="*/ 20162959 h 3294"/>
              <a:gd name="T58" fmla="*/ 11315339 w 3115"/>
              <a:gd name="T59" fmla="*/ 15096617 h 3294"/>
              <a:gd name="T60" fmla="*/ 11621735 w 3115"/>
              <a:gd name="T61" fmla="*/ 10303495 h 3294"/>
              <a:gd name="T62" fmla="*/ 11667133 w 3115"/>
              <a:gd name="T63" fmla="*/ 7810175 h 3294"/>
              <a:gd name="T64" fmla="*/ 9885321 w 3115"/>
              <a:gd name="T65" fmla="*/ 7115687 h 3294"/>
              <a:gd name="T66" fmla="*/ 30711403 w 3115"/>
              <a:gd name="T67" fmla="*/ 79701 h 3294"/>
              <a:gd name="T68" fmla="*/ 32731598 w 3115"/>
              <a:gd name="T69" fmla="*/ 762778 h 3294"/>
              <a:gd name="T70" fmla="*/ 34547473 w 3115"/>
              <a:gd name="T71" fmla="*/ 2629959 h 3294"/>
              <a:gd name="T72" fmla="*/ 35353307 w 3115"/>
              <a:gd name="T73" fmla="*/ 6307325 h 3294"/>
              <a:gd name="T74" fmla="*/ 35307909 w 3115"/>
              <a:gd name="T75" fmla="*/ 12899280 h 3294"/>
              <a:gd name="T76" fmla="*/ 35194442 w 3115"/>
              <a:gd name="T77" fmla="*/ 20971321 h 3294"/>
              <a:gd name="T78" fmla="*/ 35012848 w 3115"/>
              <a:gd name="T79" fmla="*/ 28530983 h 3294"/>
              <a:gd name="T80" fmla="*/ 34763129 w 3115"/>
              <a:gd name="T81" fmla="*/ 33642909 h 3294"/>
              <a:gd name="T82" fmla="*/ 33991358 w 3115"/>
              <a:gd name="T83" fmla="*/ 35430331 h 3294"/>
              <a:gd name="T84" fmla="*/ 31653432 w 3115"/>
              <a:gd name="T85" fmla="*/ 37035646 h 3294"/>
              <a:gd name="T86" fmla="*/ 27635711 w 3115"/>
              <a:gd name="T87" fmla="*/ 37468267 h 3294"/>
              <a:gd name="T88" fmla="*/ 23277590 w 3115"/>
              <a:gd name="T89" fmla="*/ 37240574 h 3294"/>
              <a:gd name="T90" fmla="*/ 17466665 w 3115"/>
              <a:gd name="T91" fmla="*/ 36887654 h 3294"/>
              <a:gd name="T92" fmla="*/ 11519603 w 3115"/>
              <a:gd name="T93" fmla="*/ 36511913 h 3294"/>
              <a:gd name="T94" fmla="*/ 6764232 w 3115"/>
              <a:gd name="T95" fmla="*/ 36215930 h 3294"/>
              <a:gd name="T96" fmla="*/ 4505709 w 3115"/>
              <a:gd name="T97" fmla="*/ 36067939 h 3294"/>
              <a:gd name="T98" fmla="*/ 3926867 w 3115"/>
              <a:gd name="T99" fmla="*/ 35988238 h 3294"/>
              <a:gd name="T100" fmla="*/ 2440115 w 3115"/>
              <a:gd name="T101" fmla="*/ 35327867 h 3294"/>
              <a:gd name="T102" fmla="*/ 919301 w 3115"/>
              <a:gd name="T103" fmla="*/ 33415217 h 3294"/>
              <a:gd name="T104" fmla="*/ 295060 w 3115"/>
              <a:gd name="T105" fmla="*/ 29589801 h 3294"/>
              <a:gd name="T106" fmla="*/ 204264 w 3115"/>
              <a:gd name="T107" fmla="*/ 23954200 h 3294"/>
              <a:gd name="T108" fmla="*/ 113467 w 3115"/>
              <a:gd name="T109" fmla="*/ 17441946 h 3294"/>
              <a:gd name="T110" fmla="*/ 56734 w 3115"/>
              <a:gd name="T111" fmla="*/ 11430604 h 3294"/>
              <a:gd name="T112" fmla="*/ 11335 w 3115"/>
              <a:gd name="T113" fmla="*/ 7309206 h 3294"/>
              <a:gd name="T114" fmla="*/ 0 w 3115"/>
              <a:gd name="T115" fmla="*/ 6227624 h 3294"/>
              <a:gd name="T116" fmla="*/ 215656 w 3115"/>
              <a:gd name="T117" fmla="*/ 4998051 h 3294"/>
              <a:gd name="T118" fmla="*/ 1282488 w 3115"/>
              <a:gd name="T119" fmla="*/ 3119517 h 3294"/>
              <a:gd name="T120" fmla="*/ 3892861 w 3115"/>
              <a:gd name="T121" fmla="*/ 1696368 h 3294"/>
              <a:gd name="T122" fmla="*/ 29485706 w 3115"/>
              <a:gd name="T123" fmla="*/ 11410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68553" tIns="34276" rIns="68553" bIns="34276"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0377" y="3319718"/>
            <a:ext cx="4564751" cy="161583"/>
          </a:xfrm>
        </p:spPr>
        <p:txBody>
          <a:bodyPr/>
          <a:lstStyle>
            <a:lvl1pPr>
              <a:defRPr sz="1000" cap="none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Summary of the section can go here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315969"/>
            <a:ext cx="266561" cy="253887"/>
          </a:xfrm>
          <a:prstGeom prst="rect">
            <a:avLst/>
          </a:prstGeom>
          <a:solidFill>
            <a:srgbClr val="EC008B"/>
          </a:solidFill>
        </p:spPr>
        <p:txBody>
          <a:bodyPr lIns="68553" tIns="34276" rIns="68553" bIns="34276" rtlCol="0" anchor="ctr">
            <a:spAutoFit/>
          </a:bodyPr>
          <a:lstStyle/>
          <a:p>
            <a:pPr algn="l"/>
            <a:endParaRPr lang="en-US" sz="1200" dirty="0" err="1">
              <a:solidFill>
                <a:schemeClr val="tx2"/>
              </a:solidFill>
              <a:latin typeface="Arial Narrow"/>
              <a:ea typeface="Roboto Light" panose="02000000000000000000" pitchFamily="2" charset="0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70602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 of Content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439154" y="545670"/>
            <a:ext cx="82272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225539" y="1688586"/>
            <a:ext cx="797400" cy="7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4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3"/>
          </p:nvPr>
        </p:nvSpPr>
        <p:spPr>
          <a:xfrm>
            <a:off x="1137785" y="2157807"/>
            <a:ext cx="3789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4"/>
          </p:nvPr>
        </p:nvSpPr>
        <p:spPr>
          <a:xfrm>
            <a:off x="452555" y="2387945"/>
            <a:ext cx="1221000" cy="276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C0075"/>
              </a:buClr>
              <a:buFont typeface="Merriweather Sans"/>
              <a:buNone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5"/>
          </p:nvPr>
        </p:nvSpPr>
        <p:spPr>
          <a:xfrm>
            <a:off x="1657598" y="1676052"/>
            <a:ext cx="800100" cy="7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4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6"/>
          </p:nvPr>
        </p:nvSpPr>
        <p:spPr>
          <a:xfrm>
            <a:off x="2582270" y="2163410"/>
            <a:ext cx="3378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7"/>
          </p:nvPr>
        </p:nvSpPr>
        <p:spPr>
          <a:xfrm>
            <a:off x="1879038" y="2381249"/>
            <a:ext cx="1206300" cy="276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rgbClr val="BC0075"/>
              </a:buClr>
              <a:buFont typeface="Merriweather Sans"/>
              <a:buNone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8"/>
          </p:nvPr>
        </p:nvSpPr>
        <p:spPr>
          <a:xfrm>
            <a:off x="3979247" y="2163637"/>
            <a:ext cx="3228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9"/>
          </p:nvPr>
        </p:nvSpPr>
        <p:spPr>
          <a:xfrm>
            <a:off x="3260972" y="2381250"/>
            <a:ext cx="1221300" cy="276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rgbClr val="BC0075"/>
              </a:buClr>
              <a:buFont typeface="Merriweather Sans"/>
              <a:buNone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13"/>
          </p:nvPr>
        </p:nvSpPr>
        <p:spPr>
          <a:xfrm>
            <a:off x="3024706" y="1681633"/>
            <a:ext cx="804899" cy="7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4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4"/>
          </p:nvPr>
        </p:nvSpPr>
        <p:spPr>
          <a:xfrm>
            <a:off x="1037940" y="2161926"/>
            <a:ext cx="1752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5"/>
          </p:nvPr>
        </p:nvSpPr>
        <p:spPr>
          <a:xfrm>
            <a:off x="2484892" y="2167951"/>
            <a:ext cx="1629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6"/>
          </p:nvPr>
        </p:nvSpPr>
        <p:spPr>
          <a:xfrm>
            <a:off x="3887262" y="2162240"/>
            <a:ext cx="1572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7"/>
          </p:nvPr>
        </p:nvSpPr>
        <p:spPr>
          <a:xfrm>
            <a:off x="5368758" y="2163637"/>
            <a:ext cx="3228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8"/>
          </p:nvPr>
        </p:nvSpPr>
        <p:spPr>
          <a:xfrm>
            <a:off x="4650485" y="2381250"/>
            <a:ext cx="1221300" cy="276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rgbClr val="BC0075"/>
              </a:buClr>
              <a:buFont typeface="Merriweather Sans"/>
              <a:buNone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19"/>
          </p:nvPr>
        </p:nvSpPr>
        <p:spPr>
          <a:xfrm>
            <a:off x="4414216" y="1681633"/>
            <a:ext cx="874200" cy="7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4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20"/>
          </p:nvPr>
        </p:nvSpPr>
        <p:spPr>
          <a:xfrm>
            <a:off x="5276772" y="2162240"/>
            <a:ext cx="1572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21"/>
          </p:nvPr>
        </p:nvSpPr>
        <p:spPr>
          <a:xfrm>
            <a:off x="6766217" y="2163637"/>
            <a:ext cx="3228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22"/>
          </p:nvPr>
        </p:nvSpPr>
        <p:spPr>
          <a:xfrm>
            <a:off x="6047943" y="2381250"/>
            <a:ext cx="1221300" cy="276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rgbClr val="BC0075"/>
              </a:buClr>
              <a:buFont typeface="Merriweather Sans"/>
              <a:buNone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23"/>
          </p:nvPr>
        </p:nvSpPr>
        <p:spPr>
          <a:xfrm>
            <a:off x="5811675" y="1681633"/>
            <a:ext cx="874199" cy="7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4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24"/>
          </p:nvPr>
        </p:nvSpPr>
        <p:spPr>
          <a:xfrm>
            <a:off x="6674232" y="2162240"/>
            <a:ext cx="1572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body" idx="25"/>
          </p:nvPr>
        </p:nvSpPr>
        <p:spPr>
          <a:xfrm>
            <a:off x="8185628" y="2163637"/>
            <a:ext cx="3228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26"/>
          </p:nvPr>
        </p:nvSpPr>
        <p:spPr>
          <a:xfrm>
            <a:off x="7467355" y="2381250"/>
            <a:ext cx="1221300" cy="276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rgbClr val="BC0075"/>
              </a:buClr>
              <a:buFont typeface="Merriweather Sans"/>
              <a:buNone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27"/>
          </p:nvPr>
        </p:nvSpPr>
        <p:spPr>
          <a:xfrm>
            <a:off x="7231086" y="1681633"/>
            <a:ext cx="874200" cy="7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4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28"/>
          </p:nvPr>
        </p:nvSpPr>
        <p:spPr>
          <a:xfrm>
            <a:off x="8093643" y="2162240"/>
            <a:ext cx="1572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29"/>
          </p:nvPr>
        </p:nvSpPr>
        <p:spPr>
          <a:xfrm>
            <a:off x="225539" y="3208819"/>
            <a:ext cx="797400" cy="761699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4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30"/>
          </p:nvPr>
        </p:nvSpPr>
        <p:spPr>
          <a:xfrm>
            <a:off x="1129430" y="3678041"/>
            <a:ext cx="3789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31"/>
          </p:nvPr>
        </p:nvSpPr>
        <p:spPr>
          <a:xfrm>
            <a:off x="452555" y="3908178"/>
            <a:ext cx="1221000" cy="276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C0075"/>
              </a:buClr>
              <a:buFont typeface="Merriweather Sans"/>
              <a:buNone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32"/>
          </p:nvPr>
        </p:nvSpPr>
        <p:spPr>
          <a:xfrm>
            <a:off x="1657598" y="3196286"/>
            <a:ext cx="800100" cy="7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4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33"/>
          </p:nvPr>
        </p:nvSpPr>
        <p:spPr>
          <a:xfrm>
            <a:off x="2582270" y="3683643"/>
            <a:ext cx="3378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34"/>
          </p:nvPr>
        </p:nvSpPr>
        <p:spPr>
          <a:xfrm>
            <a:off x="1879038" y="3901482"/>
            <a:ext cx="1206300" cy="276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rgbClr val="BC0075"/>
              </a:buClr>
              <a:buFont typeface="Merriweather Sans"/>
              <a:buNone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35"/>
          </p:nvPr>
        </p:nvSpPr>
        <p:spPr>
          <a:xfrm>
            <a:off x="3979247" y="3683871"/>
            <a:ext cx="3228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36"/>
          </p:nvPr>
        </p:nvSpPr>
        <p:spPr>
          <a:xfrm>
            <a:off x="3260972" y="3901484"/>
            <a:ext cx="1221300" cy="276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rgbClr val="BC0075"/>
              </a:buClr>
              <a:buFont typeface="Merriweather Sans"/>
              <a:buNone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37"/>
          </p:nvPr>
        </p:nvSpPr>
        <p:spPr>
          <a:xfrm>
            <a:off x="3024706" y="3201866"/>
            <a:ext cx="804899" cy="7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4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38"/>
          </p:nvPr>
        </p:nvSpPr>
        <p:spPr>
          <a:xfrm>
            <a:off x="1037940" y="3682160"/>
            <a:ext cx="1752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39"/>
          </p:nvPr>
        </p:nvSpPr>
        <p:spPr>
          <a:xfrm>
            <a:off x="2484892" y="3688185"/>
            <a:ext cx="1629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body" idx="40"/>
          </p:nvPr>
        </p:nvSpPr>
        <p:spPr>
          <a:xfrm>
            <a:off x="3887262" y="3682473"/>
            <a:ext cx="1572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41"/>
          </p:nvPr>
        </p:nvSpPr>
        <p:spPr>
          <a:xfrm>
            <a:off x="5368758" y="3683871"/>
            <a:ext cx="3228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42"/>
          </p:nvPr>
        </p:nvSpPr>
        <p:spPr>
          <a:xfrm>
            <a:off x="4650485" y="3901484"/>
            <a:ext cx="1221300" cy="276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rgbClr val="BC0075"/>
              </a:buClr>
              <a:buFont typeface="Merriweather Sans"/>
              <a:buNone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43"/>
          </p:nvPr>
        </p:nvSpPr>
        <p:spPr>
          <a:xfrm>
            <a:off x="4414216" y="3201866"/>
            <a:ext cx="874200" cy="7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4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44"/>
          </p:nvPr>
        </p:nvSpPr>
        <p:spPr>
          <a:xfrm>
            <a:off x="5276772" y="3682473"/>
            <a:ext cx="1572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45"/>
          </p:nvPr>
        </p:nvSpPr>
        <p:spPr>
          <a:xfrm>
            <a:off x="6766217" y="3683871"/>
            <a:ext cx="3228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46"/>
          </p:nvPr>
        </p:nvSpPr>
        <p:spPr>
          <a:xfrm>
            <a:off x="6047943" y="3901484"/>
            <a:ext cx="1221300" cy="276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rgbClr val="BC0075"/>
              </a:buClr>
              <a:buFont typeface="Merriweather Sans"/>
              <a:buNone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47"/>
          </p:nvPr>
        </p:nvSpPr>
        <p:spPr>
          <a:xfrm>
            <a:off x="5811675" y="3201866"/>
            <a:ext cx="874199" cy="7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4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48"/>
          </p:nvPr>
        </p:nvSpPr>
        <p:spPr>
          <a:xfrm>
            <a:off x="6674232" y="3682473"/>
            <a:ext cx="1572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49"/>
          </p:nvPr>
        </p:nvSpPr>
        <p:spPr>
          <a:xfrm>
            <a:off x="8185628" y="3683871"/>
            <a:ext cx="3228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50"/>
          </p:nvPr>
        </p:nvSpPr>
        <p:spPr>
          <a:xfrm>
            <a:off x="7467355" y="3901484"/>
            <a:ext cx="1221300" cy="276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rgbClr val="BC0075"/>
              </a:buClr>
              <a:buFont typeface="Merriweather Sans"/>
              <a:buNone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51"/>
          </p:nvPr>
        </p:nvSpPr>
        <p:spPr>
          <a:xfrm>
            <a:off x="7231086" y="3201866"/>
            <a:ext cx="874200" cy="7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4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52"/>
          </p:nvPr>
        </p:nvSpPr>
        <p:spPr>
          <a:xfrm>
            <a:off x="8093643" y="3682473"/>
            <a:ext cx="1572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0" y="333375"/>
            <a:ext cx="266700" cy="219000"/>
          </a:xfrm>
          <a:prstGeom prst="rect">
            <a:avLst/>
          </a:prstGeom>
          <a:solidFill>
            <a:srgbClr val="EC008B"/>
          </a:solidFill>
          <a:ln>
            <a:noFill/>
          </a:ln>
        </p:spPr>
        <p:txBody>
          <a:bodyPr lIns="68550" tIns="34275" rIns="68550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439154" y="545670"/>
            <a:ext cx="82272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2"/>
          </p:nvPr>
        </p:nvSpPr>
        <p:spPr>
          <a:xfrm>
            <a:off x="415597" y="1351650"/>
            <a:ext cx="797399" cy="507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3300" b="0" i="0" u="none" strike="noStrike" cap="none">
                <a:solidFill>
                  <a:srgbClr val="3C3C3C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3"/>
          </p:nvPr>
        </p:nvSpPr>
        <p:spPr>
          <a:xfrm>
            <a:off x="415597" y="2163903"/>
            <a:ext cx="800100" cy="507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3300" b="0" i="0" u="none" strike="noStrike" cap="none">
                <a:solidFill>
                  <a:srgbClr val="3C3C3C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4"/>
          </p:nvPr>
        </p:nvSpPr>
        <p:spPr>
          <a:xfrm>
            <a:off x="415597" y="2976157"/>
            <a:ext cx="804899" cy="507899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3300" b="0" i="0" u="none" strike="noStrike" cap="none">
                <a:solidFill>
                  <a:srgbClr val="3C3C3C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5"/>
          </p:nvPr>
        </p:nvSpPr>
        <p:spPr>
          <a:xfrm>
            <a:off x="1196250" y="1643035"/>
            <a:ext cx="1752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accent3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6"/>
          </p:nvPr>
        </p:nvSpPr>
        <p:spPr>
          <a:xfrm>
            <a:off x="1196250" y="2452091"/>
            <a:ext cx="1629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accent3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7"/>
          </p:nvPr>
        </p:nvSpPr>
        <p:spPr>
          <a:xfrm>
            <a:off x="1196250" y="3259110"/>
            <a:ext cx="1572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accent3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8"/>
          </p:nvPr>
        </p:nvSpPr>
        <p:spPr>
          <a:xfrm>
            <a:off x="1568426" y="1546360"/>
            <a:ext cx="4981500" cy="1848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215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3C3C3C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9"/>
          </p:nvPr>
        </p:nvSpPr>
        <p:spPr>
          <a:xfrm>
            <a:off x="1568426" y="2362050"/>
            <a:ext cx="4981500" cy="1848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215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3C3C3C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13"/>
          </p:nvPr>
        </p:nvSpPr>
        <p:spPr>
          <a:xfrm>
            <a:off x="1568426" y="3169076"/>
            <a:ext cx="4981500" cy="184799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215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3C3C3C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Page 02">
    <p:bg>
      <p:bgPr>
        <a:solidFill>
          <a:srgbClr val="89CBFF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89CBFF"/>
          </a:solidFill>
          <a:ln>
            <a:noFill/>
          </a:ln>
        </p:spPr>
        <p:txBody>
          <a:bodyPr lIns="68550" tIns="34275" rIns="68550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91" name="Shape 191"/>
          <p:cNvSpPr txBox="1">
            <a:spLocks noGrp="1"/>
          </p:cNvSpPr>
          <p:nvPr>
            <p:ph type="ctrTitle"/>
          </p:nvPr>
        </p:nvSpPr>
        <p:spPr>
          <a:xfrm>
            <a:off x="460377" y="851663"/>
            <a:ext cx="4540200" cy="18813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Arial Narrow"/>
              <a:buNone/>
              <a:defRPr sz="4500" b="1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192" name="Shape 192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364805" y="4918033"/>
            <a:ext cx="996000" cy="693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400">
                <a:solidFill>
                  <a:srgbClr val="646464"/>
                </a:solidFill>
                <a:latin typeface="Arial"/>
                <a:ea typeface="Arial"/>
                <a:cs typeface="Arial"/>
                <a:sym typeface="Arial"/>
              </a:rPr>
              <a:t>PROPREITARY + CONFIDENTIAL</a:t>
            </a:r>
          </a:p>
        </p:txBody>
      </p:sp>
      <p:sp>
        <p:nvSpPr>
          <p:cNvPr id="195" name="Shape 195"/>
          <p:cNvSpPr/>
          <p:nvPr/>
        </p:nvSpPr>
        <p:spPr>
          <a:xfrm>
            <a:off x="7512130" y="4922252"/>
            <a:ext cx="1041600" cy="69300"/>
          </a:xfrm>
          <a:prstGeom prst="rect">
            <a:avLst/>
          </a:prstGeom>
          <a:noFill/>
          <a:ln>
            <a:noFill/>
          </a:ln>
        </p:spPr>
        <p:txBody>
          <a:bodyPr lIns="91375" tIns="0" rIns="91375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KLICK HEALTH   /</a:t>
            </a:r>
          </a:p>
        </p:txBody>
      </p:sp>
      <p:sp>
        <p:nvSpPr>
          <p:cNvPr id="196" name="Shape 196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4505359" y="4882753"/>
            <a:ext cx="133200" cy="141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2012" y="86338"/>
                </a:moveTo>
                <a:lnTo>
                  <a:pt x="30857" y="86448"/>
                </a:lnTo>
                <a:lnTo>
                  <a:pt x="29739" y="86739"/>
                </a:lnTo>
                <a:lnTo>
                  <a:pt x="28661" y="87213"/>
                </a:lnTo>
                <a:lnTo>
                  <a:pt x="27736" y="87905"/>
                </a:lnTo>
                <a:lnTo>
                  <a:pt x="26927" y="88670"/>
                </a:lnTo>
                <a:lnTo>
                  <a:pt x="26234" y="89544"/>
                </a:lnTo>
                <a:lnTo>
                  <a:pt x="25733" y="90528"/>
                </a:lnTo>
                <a:lnTo>
                  <a:pt x="25425" y="91584"/>
                </a:lnTo>
                <a:lnTo>
                  <a:pt x="25309" y="92714"/>
                </a:lnTo>
                <a:lnTo>
                  <a:pt x="25425" y="93806"/>
                </a:lnTo>
                <a:lnTo>
                  <a:pt x="25733" y="94863"/>
                </a:lnTo>
                <a:lnTo>
                  <a:pt x="26234" y="95846"/>
                </a:lnTo>
                <a:lnTo>
                  <a:pt x="26927" y="96757"/>
                </a:lnTo>
                <a:lnTo>
                  <a:pt x="27736" y="97522"/>
                </a:lnTo>
                <a:lnTo>
                  <a:pt x="28661" y="98142"/>
                </a:lnTo>
                <a:lnTo>
                  <a:pt x="29739" y="98652"/>
                </a:lnTo>
                <a:lnTo>
                  <a:pt x="30857" y="98943"/>
                </a:lnTo>
                <a:lnTo>
                  <a:pt x="32012" y="99052"/>
                </a:lnTo>
                <a:lnTo>
                  <a:pt x="33168" y="98943"/>
                </a:lnTo>
                <a:lnTo>
                  <a:pt x="34324" y="98652"/>
                </a:lnTo>
                <a:lnTo>
                  <a:pt x="35364" y="98142"/>
                </a:lnTo>
                <a:lnTo>
                  <a:pt x="36288" y="97522"/>
                </a:lnTo>
                <a:lnTo>
                  <a:pt x="37097" y="96757"/>
                </a:lnTo>
                <a:lnTo>
                  <a:pt x="37791" y="95846"/>
                </a:lnTo>
                <a:lnTo>
                  <a:pt x="38330" y="94863"/>
                </a:lnTo>
                <a:lnTo>
                  <a:pt x="38638" y="93806"/>
                </a:lnTo>
                <a:lnTo>
                  <a:pt x="38754" y="92714"/>
                </a:lnTo>
                <a:lnTo>
                  <a:pt x="38638" y="91584"/>
                </a:lnTo>
                <a:lnTo>
                  <a:pt x="38330" y="90528"/>
                </a:lnTo>
                <a:lnTo>
                  <a:pt x="37791" y="89544"/>
                </a:lnTo>
                <a:lnTo>
                  <a:pt x="37097" y="88670"/>
                </a:lnTo>
                <a:lnTo>
                  <a:pt x="36288" y="87905"/>
                </a:lnTo>
                <a:lnTo>
                  <a:pt x="35364" y="87213"/>
                </a:lnTo>
                <a:lnTo>
                  <a:pt x="34324" y="86739"/>
                </a:lnTo>
                <a:lnTo>
                  <a:pt x="33168" y="86448"/>
                </a:lnTo>
                <a:lnTo>
                  <a:pt x="32012" y="86338"/>
                </a:lnTo>
                <a:close/>
                <a:moveTo>
                  <a:pt x="69650" y="28306"/>
                </a:moveTo>
                <a:lnTo>
                  <a:pt x="69650" y="30892"/>
                </a:lnTo>
                <a:lnTo>
                  <a:pt x="70304" y="30856"/>
                </a:lnTo>
                <a:lnTo>
                  <a:pt x="70998" y="30856"/>
                </a:lnTo>
                <a:lnTo>
                  <a:pt x="71653" y="30892"/>
                </a:lnTo>
                <a:lnTo>
                  <a:pt x="72269" y="30928"/>
                </a:lnTo>
                <a:lnTo>
                  <a:pt x="72886" y="30965"/>
                </a:lnTo>
                <a:lnTo>
                  <a:pt x="73463" y="31074"/>
                </a:lnTo>
                <a:lnTo>
                  <a:pt x="74003" y="31183"/>
                </a:lnTo>
                <a:lnTo>
                  <a:pt x="74426" y="31402"/>
                </a:lnTo>
                <a:lnTo>
                  <a:pt x="74773" y="31621"/>
                </a:lnTo>
                <a:lnTo>
                  <a:pt x="75043" y="31876"/>
                </a:lnTo>
                <a:lnTo>
                  <a:pt x="75197" y="32204"/>
                </a:lnTo>
                <a:lnTo>
                  <a:pt x="75235" y="32568"/>
                </a:lnTo>
                <a:lnTo>
                  <a:pt x="75158" y="33005"/>
                </a:lnTo>
                <a:lnTo>
                  <a:pt x="74927" y="33515"/>
                </a:lnTo>
                <a:lnTo>
                  <a:pt x="74581" y="34098"/>
                </a:lnTo>
                <a:lnTo>
                  <a:pt x="74041" y="34754"/>
                </a:lnTo>
                <a:lnTo>
                  <a:pt x="73271" y="35482"/>
                </a:lnTo>
                <a:lnTo>
                  <a:pt x="73194" y="35591"/>
                </a:lnTo>
                <a:lnTo>
                  <a:pt x="73001" y="35810"/>
                </a:lnTo>
                <a:lnTo>
                  <a:pt x="72693" y="36138"/>
                </a:lnTo>
                <a:lnTo>
                  <a:pt x="72231" y="36575"/>
                </a:lnTo>
                <a:lnTo>
                  <a:pt x="71691" y="37122"/>
                </a:lnTo>
                <a:lnTo>
                  <a:pt x="71036" y="37777"/>
                </a:lnTo>
                <a:lnTo>
                  <a:pt x="70304" y="38506"/>
                </a:lnTo>
                <a:lnTo>
                  <a:pt x="69495" y="39344"/>
                </a:lnTo>
                <a:lnTo>
                  <a:pt x="68571" y="40291"/>
                </a:lnTo>
                <a:lnTo>
                  <a:pt x="67608" y="41238"/>
                </a:lnTo>
                <a:lnTo>
                  <a:pt x="66606" y="42222"/>
                </a:lnTo>
                <a:lnTo>
                  <a:pt x="65528" y="43278"/>
                </a:lnTo>
                <a:lnTo>
                  <a:pt x="64372" y="44408"/>
                </a:lnTo>
                <a:lnTo>
                  <a:pt x="63255" y="45537"/>
                </a:lnTo>
                <a:lnTo>
                  <a:pt x="62060" y="46666"/>
                </a:lnTo>
                <a:lnTo>
                  <a:pt x="60905" y="47832"/>
                </a:lnTo>
                <a:lnTo>
                  <a:pt x="59672" y="48998"/>
                </a:lnTo>
                <a:lnTo>
                  <a:pt x="58478" y="50163"/>
                </a:lnTo>
                <a:lnTo>
                  <a:pt x="57284" y="51293"/>
                </a:lnTo>
                <a:lnTo>
                  <a:pt x="56089" y="52386"/>
                </a:lnTo>
                <a:lnTo>
                  <a:pt x="54895" y="53479"/>
                </a:lnTo>
                <a:lnTo>
                  <a:pt x="53778" y="54499"/>
                </a:lnTo>
                <a:lnTo>
                  <a:pt x="52699" y="55446"/>
                </a:lnTo>
                <a:lnTo>
                  <a:pt x="51698" y="56357"/>
                </a:lnTo>
                <a:lnTo>
                  <a:pt x="50658" y="57194"/>
                </a:lnTo>
                <a:lnTo>
                  <a:pt x="49772" y="57996"/>
                </a:lnTo>
                <a:lnTo>
                  <a:pt x="48924" y="58652"/>
                </a:lnTo>
                <a:lnTo>
                  <a:pt x="48154" y="59234"/>
                </a:lnTo>
                <a:lnTo>
                  <a:pt x="47499" y="59708"/>
                </a:lnTo>
                <a:lnTo>
                  <a:pt x="46882" y="60072"/>
                </a:lnTo>
                <a:lnTo>
                  <a:pt x="46382" y="60291"/>
                </a:lnTo>
                <a:lnTo>
                  <a:pt x="46035" y="60400"/>
                </a:lnTo>
                <a:lnTo>
                  <a:pt x="46035" y="64480"/>
                </a:lnTo>
                <a:lnTo>
                  <a:pt x="67069" y="89289"/>
                </a:lnTo>
                <a:lnTo>
                  <a:pt x="68224" y="90601"/>
                </a:lnTo>
                <a:lnTo>
                  <a:pt x="69226" y="91876"/>
                </a:lnTo>
                <a:lnTo>
                  <a:pt x="70266" y="93041"/>
                </a:lnTo>
                <a:lnTo>
                  <a:pt x="71191" y="94098"/>
                </a:lnTo>
                <a:lnTo>
                  <a:pt x="72077" y="95009"/>
                </a:lnTo>
                <a:lnTo>
                  <a:pt x="72963" y="95810"/>
                </a:lnTo>
                <a:lnTo>
                  <a:pt x="73887" y="96539"/>
                </a:lnTo>
                <a:lnTo>
                  <a:pt x="74773" y="97085"/>
                </a:lnTo>
                <a:lnTo>
                  <a:pt x="75736" y="97486"/>
                </a:lnTo>
                <a:lnTo>
                  <a:pt x="76738" y="97741"/>
                </a:lnTo>
                <a:lnTo>
                  <a:pt x="77778" y="97814"/>
                </a:lnTo>
                <a:lnTo>
                  <a:pt x="92648" y="97850"/>
                </a:lnTo>
                <a:lnTo>
                  <a:pt x="92648" y="96612"/>
                </a:lnTo>
                <a:lnTo>
                  <a:pt x="91685" y="96029"/>
                </a:lnTo>
                <a:lnTo>
                  <a:pt x="90722" y="95336"/>
                </a:lnTo>
                <a:lnTo>
                  <a:pt x="89643" y="94535"/>
                </a:lnTo>
                <a:lnTo>
                  <a:pt x="88526" y="93624"/>
                </a:lnTo>
                <a:lnTo>
                  <a:pt x="87370" y="92641"/>
                </a:lnTo>
                <a:lnTo>
                  <a:pt x="86099" y="91511"/>
                </a:lnTo>
                <a:lnTo>
                  <a:pt x="84828" y="90346"/>
                </a:lnTo>
                <a:lnTo>
                  <a:pt x="83518" y="89107"/>
                </a:lnTo>
                <a:lnTo>
                  <a:pt x="82170" y="87795"/>
                </a:lnTo>
                <a:lnTo>
                  <a:pt x="80821" y="86375"/>
                </a:lnTo>
                <a:lnTo>
                  <a:pt x="79434" y="84990"/>
                </a:lnTo>
                <a:lnTo>
                  <a:pt x="78048" y="83533"/>
                </a:lnTo>
                <a:lnTo>
                  <a:pt x="76661" y="82040"/>
                </a:lnTo>
                <a:lnTo>
                  <a:pt x="75274" y="80546"/>
                </a:lnTo>
                <a:lnTo>
                  <a:pt x="73887" y="79052"/>
                </a:lnTo>
                <a:lnTo>
                  <a:pt x="72500" y="77486"/>
                </a:lnTo>
                <a:lnTo>
                  <a:pt x="71152" y="75992"/>
                </a:lnTo>
                <a:lnTo>
                  <a:pt x="69842" y="74462"/>
                </a:lnTo>
                <a:lnTo>
                  <a:pt x="68532" y="73005"/>
                </a:lnTo>
                <a:lnTo>
                  <a:pt x="67300" y="71584"/>
                </a:lnTo>
                <a:lnTo>
                  <a:pt x="66105" y="70163"/>
                </a:lnTo>
                <a:lnTo>
                  <a:pt x="64950" y="68816"/>
                </a:lnTo>
                <a:lnTo>
                  <a:pt x="63794" y="67540"/>
                </a:lnTo>
                <a:lnTo>
                  <a:pt x="62792" y="66338"/>
                </a:lnTo>
                <a:lnTo>
                  <a:pt x="61829" y="65136"/>
                </a:lnTo>
                <a:lnTo>
                  <a:pt x="60943" y="64080"/>
                </a:lnTo>
                <a:lnTo>
                  <a:pt x="60096" y="63132"/>
                </a:lnTo>
                <a:lnTo>
                  <a:pt x="59364" y="62258"/>
                </a:lnTo>
                <a:lnTo>
                  <a:pt x="58747" y="61457"/>
                </a:lnTo>
                <a:lnTo>
                  <a:pt x="58247" y="60837"/>
                </a:lnTo>
                <a:lnTo>
                  <a:pt x="57823" y="60327"/>
                </a:lnTo>
                <a:lnTo>
                  <a:pt x="57515" y="59927"/>
                </a:lnTo>
                <a:lnTo>
                  <a:pt x="57322" y="59708"/>
                </a:lnTo>
                <a:lnTo>
                  <a:pt x="57245" y="59635"/>
                </a:lnTo>
                <a:lnTo>
                  <a:pt x="77701" y="40072"/>
                </a:lnTo>
                <a:lnTo>
                  <a:pt x="79165" y="38688"/>
                </a:lnTo>
                <a:lnTo>
                  <a:pt x="80552" y="37377"/>
                </a:lnTo>
                <a:lnTo>
                  <a:pt x="81900" y="36138"/>
                </a:lnTo>
                <a:lnTo>
                  <a:pt x="83248" y="34936"/>
                </a:lnTo>
                <a:lnTo>
                  <a:pt x="84520" y="33843"/>
                </a:lnTo>
                <a:lnTo>
                  <a:pt x="85714" y="32896"/>
                </a:lnTo>
                <a:lnTo>
                  <a:pt x="86908" y="32058"/>
                </a:lnTo>
                <a:lnTo>
                  <a:pt x="88025" y="31402"/>
                </a:lnTo>
                <a:lnTo>
                  <a:pt x="89065" y="30892"/>
                </a:lnTo>
                <a:lnTo>
                  <a:pt x="89065" y="28306"/>
                </a:lnTo>
                <a:lnTo>
                  <a:pt x="69650" y="28306"/>
                </a:lnTo>
                <a:close/>
                <a:moveTo>
                  <a:pt x="32012" y="22732"/>
                </a:moveTo>
                <a:lnTo>
                  <a:pt x="30471" y="22768"/>
                </a:lnTo>
                <a:lnTo>
                  <a:pt x="29085" y="22914"/>
                </a:lnTo>
                <a:lnTo>
                  <a:pt x="27929" y="23096"/>
                </a:lnTo>
                <a:lnTo>
                  <a:pt x="26927" y="23387"/>
                </a:lnTo>
                <a:lnTo>
                  <a:pt x="26080" y="23715"/>
                </a:lnTo>
                <a:lnTo>
                  <a:pt x="25386" y="24116"/>
                </a:lnTo>
                <a:lnTo>
                  <a:pt x="24886" y="24553"/>
                </a:lnTo>
                <a:lnTo>
                  <a:pt x="24462" y="24990"/>
                </a:lnTo>
                <a:lnTo>
                  <a:pt x="24192" y="25464"/>
                </a:lnTo>
                <a:lnTo>
                  <a:pt x="24077" y="25974"/>
                </a:lnTo>
                <a:lnTo>
                  <a:pt x="24038" y="26484"/>
                </a:lnTo>
                <a:lnTo>
                  <a:pt x="24192" y="28051"/>
                </a:lnTo>
                <a:lnTo>
                  <a:pt x="24308" y="29726"/>
                </a:lnTo>
                <a:lnTo>
                  <a:pt x="24462" y="31584"/>
                </a:lnTo>
                <a:lnTo>
                  <a:pt x="24616" y="33551"/>
                </a:lnTo>
                <a:lnTo>
                  <a:pt x="24808" y="35664"/>
                </a:lnTo>
                <a:lnTo>
                  <a:pt x="24963" y="37850"/>
                </a:lnTo>
                <a:lnTo>
                  <a:pt x="25117" y="40109"/>
                </a:lnTo>
                <a:lnTo>
                  <a:pt x="25309" y="42440"/>
                </a:lnTo>
                <a:lnTo>
                  <a:pt x="25463" y="44845"/>
                </a:lnTo>
                <a:lnTo>
                  <a:pt x="25617" y="47249"/>
                </a:lnTo>
                <a:lnTo>
                  <a:pt x="25810" y="49726"/>
                </a:lnTo>
                <a:lnTo>
                  <a:pt x="25964" y="52167"/>
                </a:lnTo>
                <a:lnTo>
                  <a:pt x="26118" y="54608"/>
                </a:lnTo>
                <a:lnTo>
                  <a:pt x="26272" y="57012"/>
                </a:lnTo>
                <a:lnTo>
                  <a:pt x="26426" y="59417"/>
                </a:lnTo>
                <a:lnTo>
                  <a:pt x="26581" y="61748"/>
                </a:lnTo>
                <a:lnTo>
                  <a:pt x="26735" y="63970"/>
                </a:lnTo>
                <a:lnTo>
                  <a:pt x="26889" y="66156"/>
                </a:lnTo>
                <a:lnTo>
                  <a:pt x="27004" y="68160"/>
                </a:lnTo>
                <a:lnTo>
                  <a:pt x="27120" y="70091"/>
                </a:lnTo>
                <a:lnTo>
                  <a:pt x="27235" y="71912"/>
                </a:lnTo>
                <a:lnTo>
                  <a:pt x="27351" y="73515"/>
                </a:lnTo>
                <a:lnTo>
                  <a:pt x="27428" y="75009"/>
                </a:lnTo>
                <a:lnTo>
                  <a:pt x="27505" y="76284"/>
                </a:lnTo>
                <a:lnTo>
                  <a:pt x="27582" y="77377"/>
                </a:lnTo>
                <a:lnTo>
                  <a:pt x="27659" y="78251"/>
                </a:lnTo>
                <a:lnTo>
                  <a:pt x="27698" y="78907"/>
                </a:lnTo>
                <a:lnTo>
                  <a:pt x="27698" y="79307"/>
                </a:lnTo>
                <a:lnTo>
                  <a:pt x="27698" y="79453"/>
                </a:lnTo>
                <a:lnTo>
                  <a:pt x="36481" y="79453"/>
                </a:lnTo>
                <a:lnTo>
                  <a:pt x="36520" y="79307"/>
                </a:lnTo>
                <a:lnTo>
                  <a:pt x="36520" y="78943"/>
                </a:lnTo>
                <a:lnTo>
                  <a:pt x="36558" y="78287"/>
                </a:lnTo>
                <a:lnTo>
                  <a:pt x="36597" y="77449"/>
                </a:lnTo>
                <a:lnTo>
                  <a:pt x="36674" y="76429"/>
                </a:lnTo>
                <a:lnTo>
                  <a:pt x="36751" y="75191"/>
                </a:lnTo>
                <a:lnTo>
                  <a:pt x="36828" y="73734"/>
                </a:lnTo>
                <a:lnTo>
                  <a:pt x="36905" y="72167"/>
                </a:lnTo>
                <a:lnTo>
                  <a:pt x="37020" y="70455"/>
                </a:lnTo>
                <a:lnTo>
                  <a:pt x="37136" y="68597"/>
                </a:lnTo>
                <a:lnTo>
                  <a:pt x="37252" y="66630"/>
                </a:lnTo>
                <a:lnTo>
                  <a:pt x="37367" y="64517"/>
                </a:lnTo>
                <a:lnTo>
                  <a:pt x="37483" y="62367"/>
                </a:lnTo>
                <a:lnTo>
                  <a:pt x="37637" y="60109"/>
                </a:lnTo>
                <a:lnTo>
                  <a:pt x="37752" y="57850"/>
                </a:lnTo>
                <a:lnTo>
                  <a:pt x="37906" y="55482"/>
                </a:lnTo>
                <a:lnTo>
                  <a:pt x="38099" y="53114"/>
                </a:lnTo>
                <a:lnTo>
                  <a:pt x="38253" y="50710"/>
                </a:lnTo>
                <a:lnTo>
                  <a:pt x="38407" y="48306"/>
                </a:lnTo>
                <a:lnTo>
                  <a:pt x="38561" y="45974"/>
                </a:lnTo>
                <a:lnTo>
                  <a:pt x="38715" y="43642"/>
                </a:lnTo>
                <a:lnTo>
                  <a:pt x="38869" y="41347"/>
                </a:lnTo>
                <a:lnTo>
                  <a:pt x="39024" y="39125"/>
                </a:lnTo>
                <a:lnTo>
                  <a:pt x="39178" y="36976"/>
                </a:lnTo>
                <a:lnTo>
                  <a:pt x="39293" y="34899"/>
                </a:lnTo>
                <a:lnTo>
                  <a:pt x="39447" y="32969"/>
                </a:lnTo>
                <a:lnTo>
                  <a:pt x="39601" y="31111"/>
                </a:lnTo>
                <a:lnTo>
                  <a:pt x="39756" y="29398"/>
                </a:lnTo>
                <a:lnTo>
                  <a:pt x="39871" y="27868"/>
                </a:lnTo>
                <a:lnTo>
                  <a:pt x="39987" y="26484"/>
                </a:lnTo>
                <a:lnTo>
                  <a:pt x="39987" y="25974"/>
                </a:lnTo>
                <a:lnTo>
                  <a:pt x="39871" y="25464"/>
                </a:lnTo>
                <a:lnTo>
                  <a:pt x="39601" y="24990"/>
                </a:lnTo>
                <a:lnTo>
                  <a:pt x="39216" y="24553"/>
                </a:lnTo>
                <a:lnTo>
                  <a:pt x="38677" y="24116"/>
                </a:lnTo>
                <a:lnTo>
                  <a:pt x="37983" y="23715"/>
                </a:lnTo>
                <a:lnTo>
                  <a:pt x="37136" y="23387"/>
                </a:lnTo>
                <a:lnTo>
                  <a:pt x="36134" y="23096"/>
                </a:lnTo>
                <a:lnTo>
                  <a:pt x="34940" y="22914"/>
                </a:lnTo>
                <a:lnTo>
                  <a:pt x="33553" y="22768"/>
                </a:lnTo>
                <a:lnTo>
                  <a:pt x="32012" y="22732"/>
                </a:lnTo>
                <a:close/>
                <a:moveTo>
                  <a:pt x="100584" y="0"/>
                </a:moveTo>
                <a:lnTo>
                  <a:pt x="101200" y="0"/>
                </a:lnTo>
                <a:lnTo>
                  <a:pt x="101894" y="36"/>
                </a:lnTo>
                <a:lnTo>
                  <a:pt x="102626" y="72"/>
                </a:lnTo>
                <a:lnTo>
                  <a:pt x="103396" y="145"/>
                </a:lnTo>
                <a:lnTo>
                  <a:pt x="104243" y="255"/>
                </a:lnTo>
                <a:lnTo>
                  <a:pt x="105130" y="400"/>
                </a:lnTo>
                <a:lnTo>
                  <a:pt x="106131" y="582"/>
                </a:lnTo>
                <a:lnTo>
                  <a:pt x="107094" y="801"/>
                </a:lnTo>
                <a:lnTo>
                  <a:pt x="108057" y="1165"/>
                </a:lnTo>
                <a:lnTo>
                  <a:pt x="109059" y="1493"/>
                </a:lnTo>
                <a:lnTo>
                  <a:pt x="110099" y="1930"/>
                </a:lnTo>
                <a:lnTo>
                  <a:pt x="111101" y="2440"/>
                </a:lnTo>
                <a:lnTo>
                  <a:pt x="112064" y="2987"/>
                </a:lnTo>
                <a:lnTo>
                  <a:pt x="113027" y="3642"/>
                </a:lnTo>
                <a:lnTo>
                  <a:pt x="113951" y="4408"/>
                </a:lnTo>
                <a:lnTo>
                  <a:pt x="114914" y="5282"/>
                </a:lnTo>
                <a:lnTo>
                  <a:pt x="115762" y="6229"/>
                </a:lnTo>
                <a:lnTo>
                  <a:pt x="116532" y="7249"/>
                </a:lnTo>
                <a:lnTo>
                  <a:pt x="117264" y="8415"/>
                </a:lnTo>
                <a:lnTo>
                  <a:pt x="117919" y="9726"/>
                </a:lnTo>
                <a:lnTo>
                  <a:pt x="118536" y="11111"/>
                </a:lnTo>
                <a:lnTo>
                  <a:pt x="119036" y="12641"/>
                </a:lnTo>
                <a:lnTo>
                  <a:pt x="119460" y="14316"/>
                </a:lnTo>
                <a:lnTo>
                  <a:pt x="119768" y="16102"/>
                </a:lnTo>
                <a:lnTo>
                  <a:pt x="119922" y="18032"/>
                </a:lnTo>
                <a:lnTo>
                  <a:pt x="119999" y="20182"/>
                </a:lnTo>
                <a:lnTo>
                  <a:pt x="119999" y="22659"/>
                </a:lnTo>
                <a:lnTo>
                  <a:pt x="119999" y="25355"/>
                </a:lnTo>
                <a:lnTo>
                  <a:pt x="119961" y="28233"/>
                </a:lnTo>
                <a:lnTo>
                  <a:pt x="119961" y="31293"/>
                </a:lnTo>
                <a:lnTo>
                  <a:pt x="119922" y="34499"/>
                </a:lnTo>
                <a:lnTo>
                  <a:pt x="119884" y="37814"/>
                </a:lnTo>
                <a:lnTo>
                  <a:pt x="119845" y="41275"/>
                </a:lnTo>
                <a:lnTo>
                  <a:pt x="119807" y="44845"/>
                </a:lnTo>
                <a:lnTo>
                  <a:pt x="119768" y="48451"/>
                </a:lnTo>
                <a:lnTo>
                  <a:pt x="119730" y="52131"/>
                </a:lnTo>
                <a:lnTo>
                  <a:pt x="119653" y="55846"/>
                </a:lnTo>
                <a:lnTo>
                  <a:pt x="119614" y="59599"/>
                </a:lnTo>
                <a:lnTo>
                  <a:pt x="119537" y="63351"/>
                </a:lnTo>
                <a:lnTo>
                  <a:pt x="119460" y="67103"/>
                </a:lnTo>
                <a:lnTo>
                  <a:pt x="119383" y="70819"/>
                </a:lnTo>
                <a:lnTo>
                  <a:pt x="119306" y="74426"/>
                </a:lnTo>
                <a:lnTo>
                  <a:pt x="119229" y="78032"/>
                </a:lnTo>
                <a:lnTo>
                  <a:pt x="119152" y="81530"/>
                </a:lnTo>
                <a:lnTo>
                  <a:pt x="119036" y="84918"/>
                </a:lnTo>
                <a:lnTo>
                  <a:pt x="118959" y="88196"/>
                </a:lnTo>
                <a:lnTo>
                  <a:pt x="118844" y="91293"/>
                </a:lnTo>
                <a:lnTo>
                  <a:pt x="118728" y="94280"/>
                </a:lnTo>
                <a:lnTo>
                  <a:pt x="118574" y="97085"/>
                </a:lnTo>
                <a:lnTo>
                  <a:pt x="118459" y="99635"/>
                </a:lnTo>
                <a:lnTo>
                  <a:pt x="118343" y="102040"/>
                </a:lnTo>
                <a:lnTo>
                  <a:pt x="118227" y="104153"/>
                </a:lnTo>
                <a:lnTo>
                  <a:pt x="118112" y="106047"/>
                </a:lnTo>
                <a:lnTo>
                  <a:pt x="117996" y="107650"/>
                </a:lnTo>
                <a:lnTo>
                  <a:pt x="117881" y="108378"/>
                </a:lnTo>
                <a:lnTo>
                  <a:pt x="117688" y="109143"/>
                </a:lnTo>
                <a:lnTo>
                  <a:pt x="117418" y="109981"/>
                </a:lnTo>
                <a:lnTo>
                  <a:pt x="117072" y="110819"/>
                </a:lnTo>
                <a:lnTo>
                  <a:pt x="116609" y="111657"/>
                </a:lnTo>
                <a:lnTo>
                  <a:pt x="116032" y="112531"/>
                </a:lnTo>
                <a:lnTo>
                  <a:pt x="115377" y="113369"/>
                </a:lnTo>
                <a:lnTo>
                  <a:pt x="114606" y="114244"/>
                </a:lnTo>
                <a:lnTo>
                  <a:pt x="113720" y="115045"/>
                </a:lnTo>
                <a:lnTo>
                  <a:pt x="112719" y="115846"/>
                </a:lnTo>
                <a:lnTo>
                  <a:pt x="111601" y="116575"/>
                </a:lnTo>
                <a:lnTo>
                  <a:pt x="110369" y="117267"/>
                </a:lnTo>
                <a:lnTo>
                  <a:pt x="108943" y="117923"/>
                </a:lnTo>
                <a:lnTo>
                  <a:pt x="107441" y="118506"/>
                </a:lnTo>
                <a:lnTo>
                  <a:pt x="105784" y="118979"/>
                </a:lnTo>
                <a:lnTo>
                  <a:pt x="103974" y="119380"/>
                </a:lnTo>
                <a:lnTo>
                  <a:pt x="102048" y="119708"/>
                </a:lnTo>
                <a:lnTo>
                  <a:pt x="99929" y="119890"/>
                </a:lnTo>
                <a:lnTo>
                  <a:pt x="97695" y="120000"/>
                </a:lnTo>
                <a:lnTo>
                  <a:pt x="95268" y="119963"/>
                </a:lnTo>
                <a:lnTo>
                  <a:pt x="93804" y="119890"/>
                </a:lnTo>
                <a:lnTo>
                  <a:pt x="92186" y="119817"/>
                </a:lnTo>
                <a:lnTo>
                  <a:pt x="90337" y="119744"/>
                </a:lnTo>
                <a:lnTo>
                  <a:pt x="88372" y="119635"/>
                </a:lnTo>
                <a:lnTo>
                  <a:pt x="86215" y="119526"/>
                </a:lnTo>
                <a:lnTo>
                  <a:pt x="83942" y="119417"/>
                </a:lnTo>
                <a:lnTo>
                  <a:pt x="81515" y="119307"/>
                </a:lnTo>
                <a:lnTo>
                  <a:pt x="79011" y="119162"/>
                </a:lnTo>
                <a:lnTo>
                  <a:pt x="76391" y="119016"/>
                </a:lnTo>
                <a:lnTo>
                  <a:pt x="73656" y="118870"/>
                </a:lnTo>
                <a:lnTo>
                  <a:pt x="70921" y="118724"/>
                </a:lnTo>
                <a:lnTo>
                  <a:pt x="68070" y="118542"/>
                </a:lnTo>
                <a:lnTo>
                  <a:pt x="65181" y="118397"/>
                </a:lnTo>
                <a:lnTo>
                  <a:pt x="62253" y="118214"/>
                </a:lnTo>
                <a:lnTo>
                  <a:pt x="59287" y="118032"/>
                </a:lnTo>
                <a:lnTo>
                  <a:pt x="56359" y="117887"/>
                </a:lnTo>
                <a:lnTo>
                  <a:pt x="53393" y="117668"/>
                </a:lnTo>
                <a:lnTo>
                  <a:pt x="50426" y="117486"/>
                </a:lnTo>
                <a:lnTo>
                  <a:pt x="47537" y="117340"/>
                </a:lnTo>
                <a:lnTo>
                  <a:pt x="44648" y="117158"/>
                </a:lnTo>
                <a:lnTo>
                  <a:pt x="41836" y="117012"/>
                </a:lnTo>
                <a:lnTo>
                  <a:pt x="39101" y="116830"/>
                </a:lnTo>
                <a:lnTo>
                  <a:pt x="36443" y="116684"/>
                </a:lnTo>
                <a:lnTo>
                  <a:pt x="33900" y="116539"/>
                </a:lnTo>
                <a:lnTo>
                  <a:pt x="31434" y="116393"/>
                </a:lnTo>
                <a:lnTo>
                  <a:pt x="29085" y="116247"/>
                </a:lnTo>
                <a:lnTo>
                  <a:pt x="26889" y="116102"/>
                </a:lnTo>
                <a:lnTo>
                  <a:pt x="24847" y="115992"/>
                </a:lnTo>
                <a:lnTo>
                  <a:pt x="22959" y="115883"/>
                </a:lnTo>
                <a:lnTo>
                  <a:pt x="21264" y="115774"/>
                </a:lnTo>
                <a:lnTo>
                  <a:pt x="19685" y="115664"/>
                </a:lnTo>
                <a:lnTo>
                  <a:pt x="18375" y="115591"/>
                </a:lnTo>
                <a:lnTo>
                  <a:pt x="17258" y="115519"/>
                </a:lnTo>
                <a:lnTo>
                  <a:pt x="16372" y="115482"/>
                </a:lnTo>
                <a:lnTo>
                  <a:pt x="15678" y="115446"/>
                </a:lnTo>
                <a:lnTo>
                  <a:pt x="15293" y="115409"/>
                </a:lnTo>
                <a:lnTo>
                  <a:pt x="15178" y="115409"/>
                </a:lnTo>
                <a:lnTo>
                  <a:pt x="15101" y="115409"/>
                </a:lnTo>
                <a:lnTo>
                  <a:pt x="14947" y="115373"/>
                </a:lnTo>
                <a:lnTo>
                  <a:pt x="14638" y="115373"/>
                </a:lnTo>
                <a:lnTo>
                  <a:pt x="14292" y="115336"/>
                </a:lnTo>
                <a:lnTo>
                  <a:pt x="13829" y="115264"/>
                </a:lnTo>
                <a:lnTo>
                  <a:pt x="13329" y="115154"/>
                </a:lnTo>
                <a:lnTo>
                  <a:pt x="12712" y="115045"/>
                </a:lnTo>
                <a:lnTo>
                  <a:pt x="12057" y="114863"/>
                </a:lnTo>
                <a:lnTo>
                  <a:pt x="11364" y="114608"/>
                </a:lnTo>
                <a:lnTo>
                  <a:pt x="10593" y="114316"/>
                </a:lnTo>
                <a:lnTo>
                  <a:pt x="9861" y="113989"/>
                </a:lnTo>
                <a:lnTo>
                  <a:pt x="9052" y="113551"/>
                </a:lnTo>
                <a:lnTo>
                  <a:pt x="8282" y="113041"/>
                </a:lnTo>
                <a:lnTo>
                  <a:pt x="7473" y="112459"/>
                </a:lnTo>
                <a:lnTo>
                  <a:pt x="6626" y="111803"/>
                </a:lnTo>
                <a:lnTo>
                  <a:pt x="5855" y="111038"/>
                </a:lnTo>
                <a:lnTo>
                  <a:pt x="5123" y="110163"/>
                </a:lnTo>
                <a:lnTo>
                  <a:pt x="4391" y="109216"/>
                </a:lnTo>
                <a:lnTo>
                  <a:pt x="3736" y="108087"/>
                </a:lnTo>
                <a:lnTo>
                  <a:pt x="3120" y="106921"/>
                </a:lnTo>
                <a:lnTo>
                  <a:pt x="2581" y="105573"/>
                </a:lnTo>
                <a:lnTo>
                  <a:pt x="2041" y="104080"/>
                </a:lnTo>
                <a:lnTo>
                  <a:pt x="1656" y="102513"/>
                </a:lnTo>
                <a:lnTo>
                  <a:pt x="1348" y="100765"/>
                </a:lnTo>
                <a:lnTo>
                  <a:pt x="1117" y="98834"/>
                </a:lnTo>
                <a:lnTo>
                  <a:pt x="1040" y="96794"/>
                </a:lnTo>
                <a:lnTo>
                  <a:pt x="1001" y="94681"/>
                </a:lnTo>
                <a:lnTo>
                  <a:pt x="924" y="92459"/>
                </a:lnTo>
                <a:lnTo>
                  <a:pt x="886" y="90091"/>
                </a:lnTo>
                <a:lnTo>
                  <a:pt x="847" y="87613"/>
                </a:lnTo>
                <a:lnTo>
                  <a:pt x="808" y="84990"/>
                </a:lnTo>
                <a:lnTo>
                  <a:pt x="770" y="82295"/>
                </a:lnTo>
                <a:lnTo>
                  <a:pt x="731" y="79526"/>
                </a:lnTo>
                <a:lnTo>
                  <a:pt x="693" y="76648"/>
                </a:lnTo>
                <a:lnTo>
                  <a:pt x="654" y="73734"/>
                </a:lnTo>
                <a:lnTo>
                  <a:pt x="616" y="70819"/>
                </a:lnTo>
                <a:lnTo>
                  <a:pt x="577" y="67795"/>
                </a:lnTo>
                <a:lnTo>
                  <a:pt x="500" y="64808"/>
                </a:lnTo>
                <a:lnTo>
                  <a:pt x="462" y="61821"/>
                </a:lnTo>
                <a:lnTo>
                  <a:pt x="423" y="58797"/>
                </a:lnTo>
                <a:lnTo>
                  <a:pt x="385" y="55810"/>
                </a:lnTo>
                <a:lnTo>
                  <a:pt x="385" y="52823"/>
                </a:lnTo>
                <a:lnTo>
                  <a:pt x="346" y="49945"/>
                </a:lnTo>
                <a:lnTo>
                  <a:pt x="308" y="47103"/>
                </a:lnTo>
                <a:lnTo>
                  <a:pt x="269" y="44335"/>
                </a:lnTo>
                <a:lnTo>
                  <a:pt x="231" y="41639"/>
                </a:lnTo>
                <a:lnTo>
                  <a:pt x="192" y="39016"/>
                </a:lnTo>
                <a:lnTo>
                  <a:pt x="192" y="36575"/>
                </a:lnTo>
                <a:lnTo>
                  <a:pt x="154" y="34207"/>
                </a:lnTo>
                <a:lnTo>
                  <a:pt x="115" y="31985"/>
                </a:lnTo>
                <a:lnTo>
                  <a:pt x="115" y="29908"/>
                </a:lnTo>
                <a:lnTo>
                  <a:pt x="77" y="28014"/>
                </a:lnTo>
                <a:lnTo>
                  <a:pt x="77" y="26265"/>
                </a:lnTo>
                <a:lnTo>
                  <a:pt x="38" y="24735"/>
                </a:lnTo>
                <a:lnTo>
                  <a:pt x="38" y="23387"/>
                </a:lnTo>
                <a:lnTo>
                  <a:pt x="38" y="22258"/>
                </a:lnTo>
                <a:lnTo>
                  <a:pt x="38" y="21347"/>
                </a:lnTo>
                <a:lnTo>
                  <a:pt x="0" y="20692"/>
                </a:lnTo>
                <a:lnTo>
                  <a:pt x="0" y="20291"/>
                </a:lnTo>
                <a:lnTo>
                  <a:pt x="0" y="20182"/>
                </a:lnTo>
                <a:lnTo>
                  <a:pt x="0" y="20109"/>
                </a:lnTo>
                <a:lnTo>
                  <a:pt x="0" y="19927"/>
                </a:lnTo>
                <a:lnTo>
                  <a:pt x="38" y="19599"/>
                </a:lnTo>
                <a:lnTo>
                  <a:pt x="77" y="19198"/>
                </a:lnTo>
                <a:lnTo>
                  <a:pt x="115" y="18724"/>
                </a:lnTo>
                <a:lnTo>
                  <a:pt x="192" y="18105"/>
                </a:lnTo>
                <a:lnTo>
                  <a:pt x="346" y="17449"/>
                </a:lnTo>
                <a:lnTo>
                  <a:pt x="500" y="16757"/>
                </a:lnTo>
                <a:lnTo>
                  <a:pt x="731" y="15992"/>
                </a:lnTo>
                <a:lnTo>
                  <a:pt x="1001" y="15191"/>
                </a:lnTo>
                <a:lnTo>
                  <a:pt x="1348" y="14353"/>
                </a:lnTo>
                <a:lnTo>
                  <a:pt x="1772" y="13442"/>
                </a:lnTo>
                <a:lnTo>
                  <a:pt x="2311" y="12568"/>
                </a:lnTo>
                <a:lnTo>
                  <a:pt x="2889" y="11693"/>
                </a:lnTo>
                <a:lnTo>
                  <a:pt x="3582" y="10856"/>
                </a:lnTo>
                <a:lnTo>
                  <a:pt x="4353" y="9981"/>
                </a:lnTo>
                <a:lnTo>
                  <a:pt x="5239" y="9143"/>
                </a:lnTo>
                <a:lnTo>
                  <a:pt x="6202" y="8378"/>
                </a:lnTo>
                <a:lnTo>
                  <a:pt x="7357" y="7650"/>
                </a:lnTo>
                <a:lnTo>
                  <a:pt x="8629" y="6958"/>
                </a:lnTo>
                <a:lnTo>
                  <a:pt x="9977" y="6375"/>
                </a:lnTo>
                <a:lnTo>
                  <a:pt x="11518" y="5865"/>
                </a:lnTo>
                <a:lnTo>
                  <a:pt x="13213" y="5428"/>
                </a:lnTo>
                <a:lnTo>
                  <a:pt x="15024" y="5063"/>
                </a:lnTo>
                <a:lnTo>
                  <a:pt x="17027" y="4845"/>
                </a:lnTo>
                <a:lnTo>
                  <a:pt x="99158" y="72"/>
                </a:lnTo>
                <a:lnTo>
                  <a:pt x="99235" y="72"/>
                </a:lnTo>
                <a:lnTo>
                  <a:pt x="99390" y="72"/>
                </a:lnTo>
                <a:lnTo>
                  <a:pt x="99698" y="36"/>
                </a:lnTo>
                <a:lnTo>
                  <a:pt x="100083" y="36"/>
                </a:lnTo>
                <a:lnTo>
                  <a:pt x="1005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460377" y="3319718"/>
            <a:ext cx="45648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0" y="333375"/>
            <a:ext cx="266700" cy="219000"/>
          </a:xfrm>
          <a:prstGeom prst="rect">
            <a:avLst/>
          </a:prstGeom>
          <a:solidFill>
            <a:srgbClr val="EC008B"/>
          </a:solidFill>
          <a:ln>
            <a:noFill/>
          </a:ln>
        </p:spPr>
        <p:txBody>
          <a:bodyPr lIns="68550" tIns="34275" rIns="68550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Source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02" name="Shape 202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439154" y="545670"/>
            <a:ext cx="82272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206" name="Shape 206"/>
          <p:cNvSpPr txBox="1">
            <a:spLocks noGrp="1"/>
          </p:cNvSpPr>
          <p:nvPr>
            <p:ph type="body" idx="2"/>
          </p:nvPr>
        </p:nvSpPr>
        <p:spPr>
          <a:xfrm>
            <a:off x="485522" y="4611495"/>
            <a:ext cx="8158800" cy="1155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3C3C3C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iMac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Shape 208" descr="iMac.png"/>
          <p:cNvPicPr preferRelativeResize="0"/>
          <p:nvPr/>
        </p:nvPicPr>
        <p:blipFill rotWithShape="1">
          <a:blip r:embed="rId2">
            <a:alphaModFix/>
          </a:blip>
          <a:srcRect r="22277" b="9177"/>
          <a:stretch/>
        </p:blipFill>
        <p:spPr>
          <a:xfrm>
            <a:off x="2355810" y="619103"/>
            <a:ext cx="6788100" cy="45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10" name="Shape 210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439155" y="545670"/>
            <a:ext cx="30795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214" name="Shape 214"/>
          <p:cNvSpPr txBox="1">
            <a:spLocks noGrp="1"/>
          </p:cNvSpPr>
          <p:nvPr>
            <p:ph type="body" idx="2"/>
          </p:nvPr>
        </p:nvSpPr>
        <p:spPr>
          <a:xfrm>
            <a:off x="450851" y="1826276"/>
            <a:ext cx="2953500" cy="1848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200" b="1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Shape 215"/>
          <p:cNvSpPr txBox="1">
            <a:spLocks noGrp="1"/>
          </p:cNvSpPr>
          <p:nvPr>
            <p:ph type="body" idx="3"/>
          </p:nvPr>
        </p:nvSpPr>
        <p:spPr>
          <a:xfrm>
            <a:off x="450849" y="2190741"/>
            <a:ext cx="2953500" cy="207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" name="Shape 216"/>
          <p:cNvSpPr>
            <a:spLocks noGrp="1"/>
          </p:cNvSpPr>
          <p:nvPr>
            <p:ph type="pic" idx="4"/>
          </p:nvPr>
        </p:nvSpPr>
        <p:spPr>
          <a:xfrm>
            <a:off x="3878898" y="853440"/>
            <a:ext cx="5780699" cy="31980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17" name="Shape 217"/>
          <p:cNvCxnSpPr/>
          <p:nvPr/>
        </p:nvCxnSpPr>
        <p:spPr>
          <a:xfrm>
            <a:off x="431565" y="2096400"/>
            <a:ext cx="2970300" cy="0"/>
          </a:xfrm>
          <a:prstGeom prst="straightConnector1">
            <a:avLst/>
          </a:prstGeom>
          <a:noFill/>
          <a:ln w="12700" cap="flat" cmpd="sng">
            <a:solidFill>
              <a:srgbClr val="8E8E8E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Mac Book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Shape 219" descr="MacBookPro.png"/>
          <p:cNvPicPr preferRelativeResize="0"/>
          <p:nvPr/>
        </p:nvPicPr>
        <p:blipFill rotWithShape="1">
          <a:blip r:embed="rId2">
            <a:alphaModFix/>
          </a:blip>
          <a:srcRect r="13166"/>
          <a:stretch/>
        </p:blipFill>
        <p:spPr>
          <a:xfrm>
            <a:off x="3081480" y="716280"/>
            <a:ext cx="6062400" cy="40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21" name="Shape 221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439155" y="545670"/>
            <a:ext cx="30795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225" name="Shape 225"/>
          <p:cNvSpPr txBox="1">
            <a:spLocks noGrp="1"/>
          </p:cNvSpPr>
          <p:nvPr>
            <p:ph type="body" idx="2"/>
          </p:nvPr>
        </p:nvSpPr>
        <p:spPr>
          <a:xfrm>
            <a:off x="450851" y="1826276"/>
            <a:ext cx="2946000" cy="1848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200" b="1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Shape 226"/>
          <p:cNvSpPr txBox="1">
            <a:spLocks noGrp="1"/>
          </p:cNvSpPr>
          <p:nvPr>
            <p:ph type="body" idx="3"/>
          </p:nvPr>
        </p:nvSpPr>
        <p:spPr>
          <a:xfrm>
            <a:off x="450849" y="2190741"/>
            <a:ext cx="2946000" cy="207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27" name="Shape 227"/>
          <p:cNvCxnSpPr/>
          <p:nvPr/>
        </p:nvCxnSpPr>
        <p:spPr>
          <a:xfrm>
            <a:off x="431565" y="2096400"/>
            <a:ext cx="2970300" cy="0"/>
          </a:xfrm>
          <a:prstGeom prst="straightConnector1">
            <a:avLst/>
          </a:prstGeom>
          <a:noFill/>
          <a:ln w="12700" cap="flat" cmpd="sng">
            <a:solidFill>
              <a:srgbClr val="8E8E8E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8" name="Shape 228"/>
          <p:cNvSpPr>
            <a:spLocks noGrp="1"/>
          </p:cNvSpPr>
          <p:nvPr>
            <p:ph type="pic" idx="4"/>
          </p:nvPr>
        </p:nvSpPr>
        <p:spPr>
          <a:xfrm>
            <a:off x="3904487" y="977900"/>
            <a:ext cx="5539499" cy="33021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iPad 01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31" name="Shape 231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439155" y="545670"/>
            <a:ext cx="30795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235" name="Shape 235"/>
          <p:cNvSpPr txBox="1">
            <a:spLocks noGrp="1"/>
          </p:cNvSpPr>
          <p:nvPr>
            <p:ph type="body" idx="2"/>
          </p:nvPr>
        </p:nvSpPr>
        <p:spPr>
          <a:xfrm>
            <a:off x="450851" y="1826276"/>
            <a:ext cx="2946000" cy="1848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200" b="1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" name="Shape 236"/>
          <p:cNvSpPr txBox="1">
            <a:spLocks noGrp="1"/>
          </p:cNvSpPr>
          <p:nvPr>
            <p:ph type="body" idx="3"/>
          </p:nvPr>
        </p:nvSpPr>
        <p:spPr>
          <a:xfrm>
            <a:off x="450849" y="2190741"/>
            <a:ext cx="2946000" cy="207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37" name="Shape 237"/>
          <p:cNvCxnSpPr/>
          <p:nvPr/>
        </p:nvCxnSpPr>
        <p:spPr>
          <a:xfrm>
            <a:off x="431565" y="2096400"/>
            <a:ext cx="2970300" cy="0"/>
          </a:xfrm>
          <a:prstGeom prst="straightConnector1">
            <a:avLst/>
          </a:prstGeom>
          <a:noFill/>
          <a:ln w="12700" cap="flat" cmpd="sng">
            <a:solidFill>
              <a:srgbClr val="8E8E8E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8" name="Shape 238"/>
          <p:cNvSpPr>
            <a:spLocks noGrp="1"/>
          </p:cNvSpPr>
          <p:nvPr>
            <p:ph type="pic" idx="4"/>
          </p:nvPr>
        </p:nvSpPr>
        <p:spPr>
          <a:xfrm>
            <a:off x="4716863" y="723900"/>
            <a:ext cx="2658000" cy="3505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39" name="Shape 239" descr="iPad_V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33307" y="332480"/>
            <a:ext cx="6210599" cy="453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4587" y="364662"/>
            <a:ext cx="82272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SzPct val="37037"/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SzPct val="76923"/>
              <a:buNone/>
              <a:defRPr sz="1300"/>
            </a:lvl2pPr>
            <a:lvl3pPr lvl="2" indent="0">
              <a:spcBef>
                <a:spcPts val="0"/>
              </a:spcBef>
              <a:buSzPct val="76923"/>
              <a:buNone/>
              <a:defRPr sz="1300"/>
            </a:lvl3pPr>
            <a:lvl4pPr lvl="3" indent="0">
              <a:spcBef>
                <a:spcPts val="0"/>
              </a:spcBef>
              <a:buSzPct val="76923"/>
              <a:buNone/>
              <a:defRPr sz="1300"/>
            </a:lvl4pPr>
            <a:lvl5pPr lvl="4" indent="0">
              <a:spcBef>
                <a:spcPts val="0"/>
              </a:spcBef>
              <a:buSzPct val="76923"/>
              <a:buNone/>
              <a:defRPr sz="1300"/>
            </a:lvl5pPr>
            <a:lvl6pPr lvl="5" indent="0">
              <a:spcBef>
                <a:spcPts val="0"/>
              </a:spcBef>
              <a:buSzPct val="76923"/>
              <a:buNone/>
              <a:defRPr sz="1300"/>
            </a:lvl6pPr>
            <a:lvl7pPr lvl="6" indent="0">
              <a:spcBef>
                <a:spcPts val="0"/>
              </a:spcBef>
              <a:buSzPct val="76923"/>
              <a:buNone/>
              <a:defRPr sz="1300"/>
            </a:lvl7pPr>
            <a:lvl8pPr lvl="7" indent="0">
              <a:spcBef>
                <a:spcPts val="0"/>
              </a:spcBef>
              <a:buSzPct val="76923"/>
              <a:buNone/>
              <a:defRPr sz="1300"/>
            </a:lvl8pPr>
            <a:lvl9pPr lvl="8" indent="0">
              <a:spcBef>
                <a:spcPts val="0"/>
              </a:spcBef>
              <a:buSzPct val="76923"/>
              <a:buNone/>
              <a:defRPr sz="13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4025" y="1863728"/>
            <a:ext cx="8229600" cy="1329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ct val="125000"/>
              <a:buNone/>
              <a:defRPr sz="800" b="0" i="0" u="none" strike="noStrike" cap="none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ct val="83333"/>
              <a:buNone/>
              <a:defRPr sz="1200" b="0" i="0" u="none" strike="noStrike" cap="none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0" name="Shape 10"/>
          <p:cNvSpPr/>
          <p:nvPr/>
        </p:nvSpPr>
        <p:spPr>
          <a:xfrm>
            <a:off x="7512130" y="4922252"/>
            <a:ext cx="1041600" cy="69300"/>
          </a:xfrm>
          <a:prstGeom prst="rect">
            <a:avLst/>
          </a:prstGeom>
          <a:noFill/>
          <a:ln>
            <a:noFill/>
          </a:ln>
        </p:spPr>
        <p:txBody>
          <a:bodyPr lIns="91375" tIns="0" rIns="91375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400" b="1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KLICK HEALTH   /</a:t>
            </a:r>
          </a:p>
        </p:txBody>
      </p:sp>
      <p:sp>
        <p:nvSpPr>
          <p:cNvPr id="11" name="Shape 11"/>
          <p:cNvSpPr/>
          <p:nvPr/>
        </p:nvSpPr>
        <p:spPr>
          <a:xfrm>
            <a:off x="364805" y="4918033"/>
            <a:ext cx="996000" cy="693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4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PROPRIETARY </a:t>
            </a:r>
            <a:r>
              <a:rPr lang="en" sz="400" b="0" i="0" u="none" strike="noStrike" cap="none">
                <a:solidFill>
                  <a:srgbClr val="EC008B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lang="en" sz="4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CONFIDENTIAL</a:t>
            </a:r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 b="0" i="0" u="none" strike="noStrike" cap="none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 b="0" i="0" u="none" strike="noStrike" cap="none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Shape 13"/>
          <p:cNvCxnSpPr/>
          <p:nvPr/>
        </p:nvCxnSpPr>
        <p:spPr>
          <a:xfrm>
            <a:off x="9172831" y="343145"/>
            <a:ext cx="180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Shape 14"/>
          <p:cNvCxnSpPr/>
          <p:nvPr/>
        </p:nvCxnSpPr>
        <p:spPr>
          <a:xfrm rot="5400000">
            <a:off x="389342" y="-108000"/>
            <a:ext cx="135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Shape 15"/>
          <p:cNvCxnSpPr/>
          <p:nvPr/>
        </p:nvCxnSpPr>
        <p:spPr>
          <a:xfrm rot="5400000">
            <a:off x="8610251" y="-108000"/>
            <a:ext cx="135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Shape 16"/>
          <p:cNvCxnSpPr/>
          <p:nvPr/>
        </p:nvCxnSpPr>
        <p:spPr>
          <a:xfrm>
            <a:off x="-215831" y="4800353"/>
            <a:ext cx="180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Shape 17"/>
          <p:cNvCxnSpPr/>
          <p:nvPr/>
        </p:nvCxnSpPr>
        <p:spPr>
          <a:xfrm>
            <a:off x="9172831" y="4800353"/>
            <a:ext cx="180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Shape 18"/>
          <p:cNvCxnSpPr/>
          <p:nvPr/>
        </p:nvCxnSpPr>
        <p:spPr>
          <a:xfrm rot="5400000">
            <a:off x="389342" y="5238000"/>
            <a:ext cx="135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Shape 19"/>
          <p:cNvCxnSpPr/>
          <p:nvPr/>
        </p:nvCxnSpPr>
        <p:spPr>
          <a:xfrm rot="5400000">
            <a:off x="8607758" y="5238000"/>
            <a:ext cx="135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Shape 20"/>
          <p:cNvCxnSpPr/>
          <p:nvPr/>
        </p:nvCxnSpPr>
        <p:spPr>
          <a:xfrm>
            <a:off x="-215831" y="343145"/>
            <a:ext cx="180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Shape 21"/>
          <p:cNvCxnSpPr/>
          <p:nvPr/>
        </p:nvCxnSpPr>
        <p:spPr>
          <a:xfrm rot="5400000">
            <a:off x="2362651" y="5238000"/>
            <a:ext cx="135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Shape 22"/>
          <p:cNvCxnSpPr/>
          <p:nvPr/>
        </p:nvCxnSpPr>
        <p:spPr>
          <a:xfrm rot="5400000">
            <a:off x="2472103" y="5238000"/>
            <a:ext cx="135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Shape 23"/>
          <p:cNvCxnSpPr/>
          <p:nvPr/>
        </p:nvCxnSpPr>
        <p:spPr>
          <a:xfrm rot="5400000">
            <a:off x="4446997" y="5238000"/>
            <a:ext cx="135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Shape 24"/>
          <p:cNvCxnSpPr/>
          <p:nvPr/>
        </p:nvCxnSpPr>
        <p:spPr>
          <a:xfrm rot="5400000">
            <a:off x="4550104" y="5238000"/>
            <a:ext cx="135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Shape 25"/>
          <p:cNvCxnSpPr/>
          <p:nvPr/>
        </p:nvCxnSpPr>
        <p:spPr>
          <a:xfrm rot="5400000">
            <a:off x="6524998" y="5238000"/>
            <a:ext cx="135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Shape 26"/>
          <p:cNvCxnSpPr/>
          <p:nvPr/>
        </p:nvCxnSpPr>
        <p:spPr>
          <a:xfrm rot="5400000">
            <a:off x="6634869" y="5238000"/>
            <a:ext cx="135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Shape 27"/>
          <p:cNvCxnSpPr/>
          <p:nvPr/>
        </p:nvCxnSpPr>
        <p:spPr>
          <a:xfrm>
            <a:off x="9172831" y="3384134"/>
            <a:ext cx="180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Shape 28"/>
          <p:cNvCxnSpPr/>
          <p:nvPr/>
        </p:nvCxnSpPr>
        <p:spPr>
          <a:xfrm>
            <a:off x="9172831" y="3277640"/>
            <a:ext cx="180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Shape 29"/>
          <p:cNvCxnSpPr/>
          <p:nvPr/>
        </p:nvCxnSpPr>
        <p:spPr>
          <a:xfrm>
            <a:off x="9172831" y="1860909"/>
            <a:ext cx="180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Shape 30"/>
          <p:cNvCxnSpPr/>
          <p:nvPr/>
        </p:nvCxnSpPr>
        <p:spPr>
          <a:xfrm>
            <a:off x="9172831" y="1757147"/>
            <a:ext cx="180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Shape 31"/>
          <p:cNvCxnSpPr/>
          <p:nvPr/>
        </p:nvCxnSpPr>
        <p:spPr>
          <a:xfrm>
            <a:off x="-215831" y="3384134"/>
            <a:ext cx="180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Shape 32"/>
          <p:cNvCxnSpPr/>
          <p:nvPr/>
        </p:nvCxnSpPr>
        <p:spPr>
          <a:xfrm>
            <a:off x="-215831" y="3277640"/>
            <a:ext cx="180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Shape 33"/>
          <p:cNvCxnSpPr/>
          <p:nvPr/>
        </p:nvCxnSpPr>
        <p:spPr>
          <a:xfrm>
            <a:off x="-215831" y="1860909"/>
            <a:ext cx="180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Shape 34"/>
          <p:cNvCxnSpPr/>
          <p:nvPr/>
        </p:nvCxnSpPr>
        <p:spPr>
          <a:xfrm>
            <a:off x="-215831" y="1757147"/>
            <a:ext cx="180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" name="Shape 35"/>
          <p:cNvGrpSpPr/>
          <p:nvPr/>
        </p:nvGrpSpPr>
        <p:grpSpPr>
          <a:xfrm>
            <a:off x="4515356" y="-220500"/>
            <a:ext cx="103680" cy="180000"/>
            <a:chOff x="4544814" y="-220500"/>
            <a:chExt cx="103763" cy="180000"/>
          </a:xfrm>
        </p:grpSpPr>
        <p:cxnSp>
          <p:nvCxnSpPr>
            <p:cNvPr id="36" name="Shape 36"/>
            <p:cNvCxnSpPr/>
            <p:nvPr/>
          </p:nvCxnSpPr>
          <p:spPr>
            <a:xfrm rot="5400000">
              <a:off x="4454814" y="-130500"/>
              <a:ext cx="180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Shape 37"/>
            <p:cNvCxnSpPr/>
            <p:nvPr/>
          </p:nvCxnSpPr>
          <p:spPr>
            <a:xfrm rot="5400000">
              <a:off x="4558578" y="-130500"/>
              <a:ext cx="180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8" name="Shape 38"/>
          <p:cNvGrpSpPr/>
          <p:nvPr/>
        </p:nvGrpSpPr>
        <p:grpSpPr>
          <a:xfrm>
            <a:off x="2434209" y="-220500"/>
            <a:ext cx="103680" cy="180000"/>
            <a:chOff x="4544814" y="-220500"/>
            <a:chExt cx="103763" cy="180000"/>
          </a:xfrm>
        </p:grpSpPr>
        <p:cxnSp>
          <p:nvCxnSpPr>
            <p:cNvPr id="39" name="Shape 39"/>
            <p:cNvCxnSpPr/>
            <p:nvPr/>
          </p:nvCxnSpPr>
          <p:spPr>
            <a:xfrm rot="5400000">
              <a:off x="4454814" y="-130500"/>
              <a:ext cx="180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Shape 40"/>
            <p:cNvCxnSpPr/>
            <p:nvPr/>
          </p:nvCxnSpPr>
          <p:spPr>
            <a:xfrm rot="5400000">
              <a:off x="4558578" y="-130500"/>
              <a:ext cx="180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1" name="Shape 41"/>
          <p:cNvGrpSpPr/>
          <p:nvPr/>
        </p:nvGrpSpPr>
        <p:grpSpPr>
          <a:xfrm>
            <a:off x="6596504" y="-220500"/>
            <a:ext cx="103680" cy="180000"/>
            <a:chOff x="4544814" y="-220500"/>
            <a:chExt cx="103763" cy="180000"/>
          </a:xfrm>
        </p:grpSpPr>
        <p:cxnSp>
          <p:nvCxnSpPr>
            <p:cNvPr id="42" name="Shape 42"/>
            <p:cNvCxnSpPr/>
            <p:nvPr/>
          </p:nvCxnSpPr>
          <p:spPr>
            <a:xfrm rot="5400000">
              <a:off x="4454814" y="-130500"/>
              <a:ext cx="180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Shape 43"/>
            <p:cNvCxnSpPr/>
            <p:nvPr/>
          </p:nvCxnSpPr>
          <p:spPr>
            <a:xfrm rot="5400000">
              <a:off x="4558578" y="-130500"/>
              <a:ext cx="180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4" name="Shape 44"/>
          <p:cNvSpPr/>
          <p:nvPr/>
        </p:nvSpPr>
        <p:spPr>
          <a:xfrm>
            <a:off x="4505359" y="4876800"/>
            <a:ext cx="133200" cy="141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2012" y="86338"/>
                </a:moveTo>
                <a:lnTo>
                  <a:pt x="30857" y="86448"/>
                </a:lnTo>
                <a:lnTo>
                  <a:pt x="29739" y="86739"/>
                </a:lnTo>
                <a:lnTo>
                  <a:pt x="28661" y="87213"/>
                </a:lnTo>
                <a:lnTo>
                  <a:pt x="27736" y="87905"/>
                </a:lnTo>
                <a:lnTo>
                  <a:pt x="26927" y="88670"/>
                </a:lnTo>
                <a:lnTo>
                  <a:pt x="26234" y="89544"/>
                </a:lnTo>
                <a:lnTo>
                  <a:pt x="25733" y="90528"/>
                </a:lnTo>
                <a:lnTo>
                  <a:pt x="25425" y="91584"/>
                </a:lnTo>
                <a:lnTo>
                  <a:pt x="25309" y="92714"/>
                </a:lnTo>
                <a:lnTo>
                  <a:pt x="25425" y="93806"/>
                </a:lnTo>
                <a:lnTo>
                  <a:pt x="25733" y="94863"/>
                </a:lnTo>
                <a:lnTo>
                  <a:pt x="26234" y="95846"/>
                </a:lnTo>
                <a:lnTo>
                  <a:pt x="26927" y="96757"/>
                </a:lnTo>
                <a:lnTo>
                  <a:pt x="27736" y="97522"/>
                </a:lnTo>
                <a:lnTo>
                  <a:pt x="28661" y="98142"/>
                </a:lnTo>
                <a:lnTo>
                  <a:pt x="29739" y="98652"/>
                </a:lnTo>
                <a:lnTo>
                  <a:pt x="30857" y="98943"/>
                </a:lnTo>
                <a:lnTo>
                  <a:pt x="32012" y="99052"/>
                </a:lnTo>
                <a:lnTo>
                  <a:pt x="33168" y="98943"/>
                </a:lnTo>
                <a:lnTo>
                  <a:pt x="34324" y="98652"/>
                </a:lnTo>
                <a:lnTo>
                  <a:pt x="35364" y="98142"/>
                </a:lnTo>
                <a:lnTo>
                  <a:pt x="36288" y="97522"/>
                </a:lnTo>
                <a:lnTo>
                  <a:pt x="37097" y="96757"/>
                </a:lnTo>
                <a:lnTo>
                  <a:pt x="37791" y="95846"/>
                </a:lnTo>
                <a:lnTo>
                  <a:pt x="38330" y="94863"/>
                </a:lnTo>
                <a:lnTo>
                  <a:pt x="38638" y="93806"/>
                </a:lnTo>
                <a:lnTo>
                  <a:pt x="38754" y="92714"/>
                </a:lnTo>
                <a:lnTo>
                  <a:pt x="38638" y="91584"/>
                </a:lnTo>
                <a:lnTo>
                  <a:pt x="38330" y="90528"/>
                </a:lnTo>
                <a:lnTo>
                  <a:pt x="37791" y="89544"/>
                </a:lnTo>
                <a:lnTo>
                  <a:pt x="37097" y="88670"/>
                </a:lnTo>
                <a:lnTo>
                  <a:pt x="36288" y="87905"/>
                </a:lnTo>
                <a:lnTo>
                  <a:pt x="35364" y="87213"/>
                </a:lnTo>
                <a:lnTo>
                  <a:pt x="34324" y="86739"/>
                </a:lnTo>
                <a:lnTo>
                  <a:pt x="33168" y="86448"/>
                </a:lnTo>
                <a:lnTo>
                  <a:pt x="32012" y="86338"/>
                </a:lnTo>
                <a:close/>
                <a:moveTo>
                  <a:pt x="69650" y="28306"/>
                </a:moveTo>
                <a:lnTo>
                  <a:pt x="69650" y="30892"/>
                </a:lnTo>
                <a:lnTo>
                  <a:pt x="70304" y="30856"/>
                </a:lnTo>
                <a:lnTo>
                  <a:pt x="70998" y="30856"/>
                </a:lnTo>
                <a:lnTo>
                  <a:pt x="71653" y="30892"/>
                </a:lnTo>
                <a:lnTo>
                  <a:pt x="72269" y="30928"/>
                </a:lnTo>
                <a:lnTo>
                  <a:pt x="72886" y="30965"/>
                </a:lnTo>
                <a:lnTo>
                  <a:pt x="73463" y="31074"/>
                </a:lnTo>
                <a:lnTo>
                  <a:pt x="74003" y="31183"/>
                </a:lnTo>
                <a:lnTo>
                  <a:pt x="74426" y="31402"/>
                </a:lnTo>
                <a:lnTo>
                  <a:pt x="74773" y="31621"/>
                </a:lnTo>
                <a:lnTo>
                  <a:pt x="75043" y="31876"/>
                </a:lnTo>
                <a:lnTo>
                  <a:pt x="75197" y="32204"/>
                </a:lnTo>
                <a:lnTo>
                  <a:pt x="75235" y="32568"/>
                </a:lnTo>
                <a:lnTo>
                  <a:pt x="75158" y="33005"/>
                </a:lnTo>
                <a:lnTo>
                  <a:pt x="74927" y="33515"/>
                </a:lnTo>
                <a:lnTo>
                  <a:pt x="74581" y="34098"/>
                </a:lnTo>
                <a:lnTo>
                  <a:pt x="74041" y="34754"/>
                </a:lnTo>
                <a:lnTo>
                  <a:pt x="73271" y="35482"/>
                </a:lnTo>
                <a:lnTo>
                  <a:pt x="73194" y="35591"/>
                </a:lnTo>
                <a:lnTo>
                  <a:pt x="73001" y="35810"/>
                </a:lnTo>
                <a:lnTo>
                  <a:pt x="72693" y="36138"/>
                </a:lnTo>
                <a:lnTo>
                  <a:pt x="72231" y="36575"/>
                </a:lnTo>
                <a:lnTo>
                  <a:pt x="71691" y="37122"/>
                </a:lnTo>
                <a:lnTo>
                  <a:pt x="71036" y="37777"/>
                </a:lnTo>
                <a:lnTo>
                  <a:pt x="70304" y="38506"/>
                </a:lnTo>
                <a:lnTo>
                  <a:pt x="69495" y="39344"/>
                </a:lnTo>
                <a:lnTo>
                  <a:pt x="68571" y="40291"/>
                </a:lnTo>
                <a:lnTo>
                  <a:pt x="67608" y="41238"/>
                </a:lnTo>
                <a:lnTo>
                  <a:pt x="66606" y="42222"/>
                </a:lnTo>
                <a:lnTo>
                  <a:pt x="65528" y="43278"/>
                </a:lnTo>
                <a:lnTo>
                  <a:pt x="64372" y="44408"/>
                </a:lnTo>
                <a:lnTo>
                  <a:pt x="63255" y="45537"/>
                </a:lnTo>
                <a:lnTo>
                  <a:pt x="62060" y="46666"/>
                </a:lnTo>
                <a:lnTo>
                  <a:pt x="60905" y="47832"/>
                </a:lnTo>
                <a:lnTo>
                  <a:pt x="59672" y="48998"/>
                </a:lnTo>
                <a:lnTo>
                  <a:pt x="58478" y="50163"/>
                </a:lnTo>
                <a:lnTo>
                  <a:pt x="57284" y="51293"/>
                </a:lnTo>
                <a:lnTo>
                  <a:pt x="56089" y="52386"/>
                </a:lnTo>
                <a:lnTo>
                  <a:pt x="54895" y="53479"/>
                </a:lnTo>
                <a:lnTo>
                  <a:pt x="53778" y="54499"/>
                </a:lnTo>
                <a:lnTo>
                  <a:pt x="52699" y="55446"/>
                </a:lnTo>
                <a:lnTo>
                  <a:pt x="51698" y="56357"/>
                </a:lnTo>
                <a:lnTo>
                  <a:pt x="50658" y="57194"/>
                </a:lnTo>
                <a:lnTo>
                  <a:pt x="49772" y="57996"/>
                </a:lnTo>
                <a:lnTo>
                  <a:pt x="48924" y="58652"/>
                </a:lnTo>
                <a:lnTo>
                  <a:pt x="48154" y="59234"/>
                </a:lnTo>
                <a:lnTo>
                  <a:pt x="47499" y="59708"/>
                </a:lnTo>
                <a:lnTo>
                  <a:pt x="46882" y="60072"/>
                </a:lnTo>
                <a:lnTo>
                  <a:pt x="46382" y="60291"/>
                </a:lnTo>
                <a:lnTo>
                  <a:pt x="46035" y="60400"/>
                </a:lnTo>
                <a:lnTo>
                  <a:pt x="46035" y="64480"/>
                </a:lnTo>
                <a:lnTo>
                  <a:pt x="67069" y="89289"/>
                </a:lnTo>
                <a:lnTo>
                  <a:pt x="68224" y="90601"/>
                </a:lnTo>
                <a:lnTo>
                  <a:pt x="69226" y="91876"/>
                </a:lnTo>
                <a:lnTo>
                  <a:pt x="70266" y="93041"/>
                </a:lnTo>
                <a:lnTo>
                  <a:pt x="71191" y="94098"/>
                </a:lnTo>
                <a:lnTo>
                  <a:pt x="72077" y="95009"/>
                </a:lnTo>
                <a:lnTo>
                  <a:pt x="72963" y="95810"/>
                </a:lnTo>
                <a:lnTo>
                  <a:pt x="73887" y="96539"/>
                </a:lnTo>
                <a:lnTo>
                  <a:pt x="74773" y="97085"/>
                </a:lnTo>
                <a:lnTo>
                  <a:pt x="75736" y="97486"/>
                </a:lnTo>
                <a:lnTo>
                  <a:pt x="76738" y="97741"/>
                </a:lnTo>
                <a:lnTo>
                  <a:pt x="77778" y="97814"/>
                </a:lnTo>
                <a:lnTo>
                  <a:pt x="92648" y="97850"/>
                </a:lnTo>
                <a:lnTo>
                  <a:pt x="92648" y="96612"/>
                </a:lnTo>
                <a:lnTo>
                  <a:pt x="91685" y="96029"/>
                </a:lnTo>
                <a:lnTo>
                  <a:pt x="90722" y="95336"/>
                </a:lnTo>
                <a:lnTo>
                  <a:pt x="89643" y="94535"/>
                </a:lnTo>
                <a:lnTo>
                  <a:pt x="88526" y="93624"/>
                </a:lnTo>
                <a:lnTo>
                  <a:pt x="87370" y="92641"/>
                </a:lnTo>
                <a:lnTo>
                  <a:pt x="86099" y="91511"/>
                </a:lnTo>
                <a:lnTo>
                  <a:pt x="84828" y="90346"/>
                </a:lnTo>
                <a:lnTo>
                  <a:pt x="83518" y="89107"/>
                </a:lnTo>
                <a:lnTo>
                  <a:pt x="82170" y="87795"/>
                </a:lnTo>
                <a:lnTo>
                  <a:pt x="80821" y="86375"/>
                </a:lnTo>
                <a:lnTo>
                  <a:pt x="79434" y="84990"/>
                </a:lnTo>
                <a:lnTo>
                  <a:pt x="78048" y="83533"/>
                </a:lnTo>
                <a:lnTo>
                  <a:pt x="76661" y="82040"/>
                </a:lnTo>
                <a:lnTo>
                  <a:pt x="75274" y="80546"/>
                </a:lnTo>
                <a:lnTo>
                  <a:pt x="73887" y="79052"/>
                </a:lnTo>
                <a:lnTo>
                  <a:pt x="72500" y="77486"/>
                </a:lnTo>
                <a:lnTo>
                  <a:pt x="71152" y="75992"/>
                </a:lnTo>
                <a:lnTo>
                  <a:pt x="69842" y="74462"/>
                </a:lnTo>
                <a:lnTo>
                  <a:pt x="68532" y="73005"/>
                </a:lnTo>
                <a:lnTo>
                  <a:pt x="67300" y="71584"/>
                </a:lnTo>
                <a:lnTo>
                  <a:pt x="66105" y="70163"/>
                </a:lnTo>
                <a:lnTo>
                  <a:pt x="64950" y="68816"/>
                </a:lnTo>
                <a:lnTo>
                  <a:pt x="63794" y="67540"/>
                </a:lnTo>
                <a:lnTo>
                  <a:pt x="62792" y="66338"/>
                </a:lnTo>
                <a:lnTo>
                  <a:pt x="61829" y="65136"/>
                </a:lnTo>
                <a:lnTo>
                  <a:pt x="60943" y="64080"/>
                </a:lnTo>
                <a:lnTo>
                  <a:pt x="60096" y="63132"/>
                </a:lnTo>
                <a:lnTo>
                  <a:pt x="59364" y="62258"/>
                </a:lnTo>
                <a:lnTo>
                  <a:pt x="58747" y="61457"/>
                </a:lnTo>
                <a:lnTo>
                  <a:pt x="58247" y="60837"/>
                </a:lnTo>
                <a:lnTo>
                  <a:pt x="57823" y="60327"/>
                </a:lnTo>
                <a:lnTo>
                  <a:pt x="57515" y="59927"/>
                </a:lnTo>
                <a:lnTo>
                  <a:pt x="57322" y="59708"/>
                </a:lnTo>
                <a:lnTo>
                  <a:pt x="57245" y="59635"/>
                </a:lnTo>
                <a:lnTo>
                  <a:pt x="77701" y="40072"/>
                </a:lnTo>
                <a:lnTo>
                  <a:pt x="79165" y="38688"/>
                </a:lnTo>
                <a:lnTo>
                  <a:pt x="80552" y="37377"/>
                </a:lnTo>
                <a:lnTo>
                  <a:pt x="81900" y="36138"/>
                </a:lnTo>
                <a:lnTo>
                  <a:pt x="83248" y="34936"/>
                </a:lnTo>
                <a:lnTo>
                  <a:pt x="84520" y="33843"/>
                </a:lnTo>
                <a:lnTo>
                  <a:pt x="85714" y="32896"/>
                </a:lnTo>
                <a:lnTo>
                  <a:pt x="86908" y="32058"/>
                </a:lnTo>
                <a:lnTo>
                  <a:pt x="88025" y="31402"/>
                </a:lnTo>
                <a:lnTo>
                  <a:pt x="89065" y="30892"/>
                </a:lnTo>
                <a:lnTo>
                  <a:pt x="89065" y="28306"/>
                </a:lnTo>
                <a:lnTo>
                  <a:pt x="69650" y="28306"/>
                </a:lnTo>
                <a:close/>
                <a:moveTo>
                  <a:pt x="32012" y="22732"/>
                </a:moveTo>
                <a:lnTo>
                  <a:pt x="30471" y="22768"/>
                </a:lnTo>
                <a:lnTo>
                  <a:pt x="29085" y="22914"/>
                </a:lnTo>
                <a:lnTo>
                  <a:pt x="27929" y="23096"/>
                </a:lnTo>
                <a:lnTo>
                  <a:pt x="26927" y="23387"/>
                </a:lnTo>
                <a:lnTo>
                  <a:pt x="26080" y="23715"/>
                </a:lnTo>
                <a:lnTo>
                  <a:pt x="25386" y="24116"/>
                </a:lnTo>
                <a:lnTo>
                  <a:pt x="24886" y="24553"/>
                </a:lnTo>
                <a:lnTo>
                  <a:pt x="24462" y="24990"/>
                </a:lnTo>
                <a:lnTo>
                  <a:pt x="24192" y="25464"/>
                </a:lnTo>
                <a:lnTo>
                  <a:pt x="24077" y="25974"/>
                </a:lnTo>
                <a:lnTo>
                  <a:pt x="24038" y="26484"/>
                </a:lnTo>
                <a:lnTo>
                  <a:pt x="24192" y="28051"/>
                </a:lnTo>
                <a:lnTo>
                  <a:pt x="24308" y="29726"/>
                </a:lnTo>
                <a:lnTo>
                  <a:pt x="24462" y="31584"/>
                </a:lnTo>
                <a:lnTo>
                  <a:pt x="24616" y="33551"/>
                </a:lnTo>
                <a:lnTo>
                  <a:pt x="24808" y="35664"/>
                </a:lnTo>
                <a:lnTo>
                  <a:pt x="24963" y="37850"/>
                </a:lnTo>
                <a:lnTo>
                  <a:pt x="25117" y="40109"/>
                </a:lnTo>
                <a:lnTo>
                  <a:pt x="25309" y="42440"/>
                </a:lnTo>
                <a:lnTo>
                  <a:pt x="25463" y="44845"/>
                </a:lnTo>
                <a:lnTo>
                  <a:pt x="25617" y="47249"/>
                </a:lnTo>
                <a:lnTo>
                  <a:pt x="25810" y="49726"/>
                </a:lnTo>
                <a:lnTo>
                  <a:pt x="25964" y="52167"/>
                </a:lnTo>
                <a:lnTo>
                  <a:pt x="26118" y="54608"/>
                </a:lnTo>
                <a:lnTo>
                  <a:pt x="26272" y="57012"/>
                </a:lnTo>
                <a:lnTo>
                  <a:pt x="26426" y="59417"/>
                </a:lnTo>
                <a:lnTo>
                  <a:pt x="26581" y="61748"/>
                </a:lnTo>
                <a:lnTo>
                  <a:pt x="26735" y="63970"/>
                </a:lnTo>
                <a:lnTo>
                  <a:pt x="26889" y="66156"/>
                </a:lnTo>
                <a:lnTo>
                  <a:pt x="27004" y="68160"/>
                </a:lnTo>
                <a:lnTo>
                  <a:pt x="27120" y="70091"/>
                </a:lnTo>
                <a:lnTo>
                  <a:pt x="27235" y="71912"/>
                </a:lnTo>
                <a:lnTo>
                  <a:pt x="27351" y="73515"/>
                </a:lnTo>
                <a:lnTo>
                  <a:pt x="27428" y="75009"/>
                </a:lnTo>
                <a:lnTo>
                  <a:pt x="27505" y="76284"/>
                </a:lnTo>
                <a:lnTo>
                  <a:pt x="27582" y="77377"/>
                </a:lnTo>
                <a:lnTo>
                  <a:pt x="27659" y="78251"/>
                </a:lnTo>
                <a:lnTo>
                  <a:pt x="27698" y="78907"/>
                </a:lnTo>
                <a:lnTo>
                  <a:pt x="27698" y="79307"/>
                </a:lnTo>
                <a:lnTo>
                  <a:pt x="27698" y="79453"/>
                </a:lnTo>
                <a:lnTo>
                  <a:pt x="36481" y="79453"/>
                </a:lnTo>
                <a:lnTo>
                  <a:pt x="36520" y="79307"/>
                </a:lnTo>
                <a:lnTo>
                  <a:pt x="36520" y="78943"/>
                </a:lnTo>
                <a:lnTo>
                  <a:pt x="36558" y="78287"/>
                </a:lnTo>
                <a:lnTo>
                  <a:pt x="36597" y="77449"/>
                </a:lnTo>
                <a:lnTo>
                  <a:pt x="36674" y="76429"/>
                </a:lnTo>
                <a:lnTo>
                  <a:pt x="36751" y="75191"/>
                </a:lnTo>
                <a:lnTo>
                  <a:pt x="36828" y="73734"/>
                </a:lnTo>
                <a:lnTo>
                  <a:pt x="36905" y="72167"/>
                </a:lnTo>
                <a:lnTo>
                  <a:pt x="37020" y="70455"/>
                </a:lnTo>
                <a:lnTo>
                  <a:pt x="37136" y="68597"/>
                </a:lnTo>
                <a:lnTo>
                  <a:pt x="37252" y="66630"/>
                </a:lnTo>
                <a:lnTo>
                  <a:pt x="37367" y="64517"/>
                </a:lnTo>
                <a:lnTo>
                  <a:pt x="37483" y="62367"/>
                </a:lnTo>
                <a:lnTo>
                  <a:pt x="37637" y="60109"/>
                </a:lnTo>
                <a:lnTo>
                  <a:pt x="37752" y="57850"/>
                </a:lnTo>
                <a:lnTo>
                  <a:pt x="37906" y="55482"/>
                </a:lnTo>
                <a:lnTo>
                  <a:pt x="38099" y="53114"/>
                </a:lnTo>
                <a:lnTo>
                  <a:pt x="38253" y="50710"/>
                </a:lnTo>
                <a:lnTo>
                  <a:pt x="38407" y="48306"/>
                </a:lnTo>
                <a:lnTo>
                  <a:pt x="38561" y="45974"/>
                </a:lnTo>
                <a:lnTo>
                  <a:pt x="38715" y="43642"/>
                </a:lnTo>
                <a:lnTo>
                  <a:pt x="38869" y="41347"/>
                </a:lnTo>
                <a:lnTo>
                  <a:pt x="39024" y="39125"/>
                </a:lnTo>
                <a:lnTo>
                  <a:pt x="39178" y="36976"/>
                </a:lnTo>
                <a:lnTo>
                  <a:pt x="39293" y="34899"/>
                </a:lnTo>
                <a:lnTo>
                  <a:pt x="39447" y="32969"/>
                </a:lnTo>
                <a:lnTo>
                  <a:pt x="39601" y="31111"/>
                </a:lnTo>
                <a:lnTo>
                  <a:pt x="39756" y="29398"/>
                </a:lnTo>
                <a:lnTo>
                  <a:pt x="39871" y="27868"/>
                </a:lnTo>
                <a:lnTo>
                  <a:pt x="39987" y="26484"/>
                </a:lnTo>
                <a:lnTo>
                  <a:pt x="39987" y="25974"/>
                </a:lnTo>
                <a:lnTo>
                  <a:pt x="39871" y="25464"/>
                </a:lnTo>
                <a:lnTo>
                  <a:pt x="39601" y="24990"/>
                </a:lnTo>
                <a:lnTo>
                  <a:pt x="39216" y="24553"/>
                </a:lnTo>
                <a:lnTo>
                  <a:pt x="38677" y="24116"/>
                </a:lnTo>
                <a:lnTo>
                  <a:pt x="37983" y="23715"/>
                </a:lnTo>
                <a:lnTo>
                  <a:pt x="37136" y="23387"/>
                </a:lnTo>
                <a:lnTo>
                  <a:pt x="36134" y="23096"/>
                </a:lnTo>
                <a:lnTo>
                  <a:pt x="34940" y="22914"/>
                </a:lnTo>
                <a:lnTo>
                  <a:pt x="33553" y="22768"/>
                </a:lnTo>
                <a:lnTo>
                  <a:pt x="32012" y="22732"/>
                </a:lnTo>
                <a:close/>
                <a:moveTo>
                  <a:pt x="100584" y="0"/>
                </a:moveTo>
                <a:lnTo>
                  <a:pt x="101200" y="0"/>
                </a:lnTo>
                <a:lnTo>
                  <a:pt x="101894" y="36"/>
                </a:lnTo>
                <a:lnTo>
                  <a:pt x="102626" y="72"/>
                </a:lnTo>
                <a:lnTo>
                  <a:pt x="103396" y="145"/>
                </a:lnTo>
                <a:lnTo>
                  <a:pt x="104243" y="255"/>
                </a:lnTo>
                <a:lnTo>
                  <a:pt x="105130" y="400"/>
                </a:lnTo>
                <a:lnTo>
                  <a:pt x="106131" y="582"/>
                </a:lnTo>
                <a:lnTo>
                  <a:pt x="107094" y="801"/>
                </a:lnTo>
                <a:lnTo>
                  <a:pt x="108057" y="1165"/>
                </a:lnTo>
                <a:lnTo>
                  <a:pt x="109059" y="1493"/>
                </a:lnTo>
                <a:lnTo>
                  <a:pt x="110099" y="1930"/>
                </a:lnTo>
                <a:lnTo>
                  <a:pt x="111101" y="2440"/>
                </a:lnTo>
                <a:lnTo>
                  <a:pt x="112064" y="2987"/>
                </a:lnTo>
                <a:lnTo>
                  <a:pt x="113027" y="3642"/>
                </a:lnTo>
                <a:lnTo>
                  <a:pt x="113951" y="4408"/>
                </a:lnTo>
                <a:lnTo>
                  <a:pt x="114914" y="5282"/>
                </a:lnTo>
                <a:lnTo>
                  <a:pt x="115762" y="6229"/>
                </a:lnTo>
                <a:lnTo>
                  <a:pt x="116532" y="7249"/>
                </a:lnTo>
                <a:lnTo>
                  <a:pt x="117264" y="8415"/>
                </a:lnTo>
                <a:lnTo>
                  <a:pt x="117919" y="9726"/>
                </a:lnTo>
                <a:lnTo>
                  <a:pt x="118536" y="11111"/>
                </a:lnTo>
                <a:lnTo>
                  <a:pt x="119036" y="12641"/>
                </a:lnTo>
                <a:lnTo>
                  <a:pt x="119460" y="14316"/>
                </a:lnTo>
                <a:lnTo>
                  <a:pt x="119768" y="16102"/>
                </a:lnTo>
                <a:lnTo>
                  <a:pt x="119922" y="18032"/>
                </a:lnTo>
                <a:lnTo>
                  <a:pt x="119999" y="20182"/>
                </a:lnTo>
                <a:lnTo>
                  <a:pt x="119999" y="22659"/>
                </a:lnTo>
                <a:lnTo>
                  <a:pt x="119999" y="25355"/>
                </a:lnTo>
                <a:lnTo>
                  <a:pt x="119961" y="28233"/>
                </a:lnTo>
                <a:lnTo>
                  <a:pt x="119961" y="31293"/>
                </a:lnTo>
                <a:lnTo>
                  <a:pt x="119922" y="34499"/>
                </a:lnTo>
                <a:lnTo>
                  <a:pt x="119884" y="37814"/>
                </a:lnTo>
                <a:lnTo>
                  <a:pt x="119845" y="41275"/>
                </a:lnTo>
                <a:lnTo>
                  <a:pt x="119807" y="44845"/>
                </a:lnTo>
                <a:lnTo>
                  <a:pt x="119768" y="48451"/>
                </a:lnTo>
                <a:lnTo>
                  <a:pt x="119730" y="52131"/>
                </a:lnTo>
                <a:lnTo>
                  <a:pt x="119653" y="55846"/>
                </a:lnTo>
                <a:lnTo>
                  <a:pt x="119614" y="59599"/>
                </a:lnTo>
                <a:lnTo>
                  <a:pt x="119537" y="63351"/>
                </a:lnTo>
                <a:lnTo>
                  <a:pt x="119460" y="67103"/>
                </a:lnTo>
                <a:lnTo>
                  <a:pt x="119383" y="70819"/>
                </a:lnTo>
                <a:lnTo>
                  <a:pt x="119306" y="74426"/>
                </a:lnTo>
                <a:lnTo>
                  <a:pt x="119229" y="78032"/>
                </a:lnTo>
                <a:lnTo>
                  <a:pt x="119152" y="81530"/>
                </a:lnTo>
                <a:lnTo>
                  <a:pt x="119036" y="84918"/>
                </a:lnTo>
                <a:lnTo>
                  <a:pt x="118959" y="88196"/>
                </a:lnTo>
                <a:lnTo>
                  <a:pt x="118844" y="91293"/>
                </a:lnTo>
                <a:lnTo>
                  <a:pt x="118728" y="94280"/>
                </a:lnTo>
                <a:lnTo>
                  <a:pt x="118574" y="97085"/>
                </a:lnTo>
                <a:lnTo>
                  <a:pt x="118459" y="99635"/>
                </a:lnTo>
                <a:lnTo>
                  <a:pt x="118343" y="102040"/>
                </a:lnTo>
                <a:lnTo>
                  <a:pt x="118227" y="104153"/>
                </a:lnTo>
                <a:lnTo>
                  <a:pt x="118112" y="106047"/>
                </a:lnTo>
                <a:lnTo>
                  <a:pt x="117996" y="107650"/>
                </a:lnTo>
                <a:lnTo>
                  <a:pt x="117881" y="108378"/>
                </a:lnTo>
                <a:lnTo>
                  <a:pt x="117688" y="109143"/>
                </a:lnTo>
                <a:lnTo>
                  <a:pt x="117418" y="109981"/>
                </a:lnTo>
                <a:lnTo>
                  <a:pt x="117072" y="110819"/>
                </a:lnTo>
                <a:lnTo>
                  <a:pt x="116609" y="111657"/>
                </a:lnTo>
                <a:lnTo>
                  <a:pt x="116032" y="112531"/>
                </a:lnTo>
                <a:lnTo>
                  <a:pt x="115377" y="113369"/>
                </a:lnTo>
                <a:lnTo>
                  <a:pt x="114606" y="114244"/>
                </a:lnTo>
                <a:lnTo>
                  <a:pt x="113720" y="115045"/>
                </a:lnTo>
                <a:lnTo>
                  <a:pt x="112719" y="115846"/>
                </a:lnTo>
                <a:lnTo>
                  <a:pt x="111601" y="116575"/>
                </a:lnTo>
                <a:lnTo>
                  <a:pt x="110369" y="117267"/>
                </a:lnTo>
                <a:lnTo>
                  <a:pt x="108943" y="117923"/>
                </a:lnTo>
                <a:lnTo>
                  <a:pt x="107441" y="118506"/>
                </a:lnTo>
                <a:lnTo>
                  <a:pt x="105784" y="118979"/>
                </a:lnTo>
                <a:lnTo>
                  <a:pt x="103974" y="119380"/>
                </a:lnTo>
                <a:lnTo>
                  <a:pt x="102048" y="119708"/>
                </a:lnTo>
                <a:lnTo>
                  <a:pt x="99929" y="119890"/>
                </a:lnTo>
                <a:lnTo>
                  <a:pt x="97695" y="120000"/>
                </a:lnTo>
                <a:lnTo>
                  <a:pt x="95268" y="119963"/>
                </a:lnTo>
                <a:lnTo>
                  <a:pt x="93804" y="119890"/>
                </a:lnTo>
                <a:lnTo>
                  <a:pt x="92186" y="119817"/>
                </a:lnTo>
                <a:lnTo>
                  <a:pt x="90337" y="119744"/>
                </a:lnTo>
                <a:lnTo>
                  <a:pt x="88372" y="119635"/>
                </a:lnTo>
                <a:lnTo>
                  <a:pt x="86215" y="119526"/>
                </a:lnTo>
                <a:lnTo>
                  <a:pt x="83942" y="119417"/>
                </a:lnTo>
                <a:lnTo>
                  <a:pt x="81515" y="119307"/>
                </a:lnTo>
                <a:lnTo>
                  <a:pt x="79011" y="119162"/>
                </a:lnTo>
                <a:lnTo>
                  <a:pt x="76391" y="119016"/>
                </a:lnTo>
                <a:lnTo>
                  <a:pt x="73656" y="118870"/>
                </a:lnTo>
                <a:lnTo>
                  <a:pt x="70921" y="118724"/>
                </a:lnTo>
                <a:lnTo>
                  <a:pt x="68070" y="118542"/>
                </a:lnTo>
                <a:lnTo>
                  <a:pt x="65181" y="118397"/>
                </a:lnTo>
                <a:lnTo>
                  <a:pt x="62253" y="118214"/>
                </a:lnTo>
                <a:lnTo>
                  <a:pt x="59287" y="118032"/>
                </a:lnTo>
                <a:lnTo>
                  <a:pt x="56359" y="117887"/>
                </a:lnTo>
                <a:lnTo>
                  <a:pt x="53393" y="117668"/>
                </a:lnTo>
                <a:lnTo>
                  <a:pt x="50426" y="117486"/>
                </a:lnTo>
                <a:lnTo>
                  <a:pt x="47537" y="117340"/>
                </a:lnTo>
                <a:lnTo>
                  <a:pt x="44648" y="117158"/>
                </a:lnTo>
                <a:lnTo>
                  <a:pt x="41836" y="117012"/>
                </a:lnTo>
                <a:lnTo>
                  <a:pt x="39101" y="116830"/>
                </a:lnTo>
                <a:lnTo>
                  <a:pt x="36443" y="116684"/>
                </a:lnTo>
                <a:lnTo>
                  <a:pt x="33900" y="116539"/>
                </a:lnTo>
                <a:lnTo>
                  <a:pt x="31434" y="116393"/>
                </a:lnTo>
                <a:lnTo>
                  <a:pt x="29085" y="116247"/>
                </a:lnTo>
                <a:lnTo>
                  <a:pt x="26889" y="116102"/>
                </a:lnTo>
                <a:lnTo>
                  <a:pt x="24847" y="115992"/>
                </a:lnTo>
                <a:lnTo>
                  <a:pt x="22959" y="115883"/>
                </a:lnTo>
                <a:lnTo>
                  <a:pt x="21264" y="115774"/>
                </a:lnTo>
                <a:lnTo>
                  <a:pt x="19685" y="115664"/>
                </a:lnTo>
                <a:lnTo>
                  <a:pt x="18375" y="115591"/>
                </a:lnTo>
                <a:lnTo>
                  <a:pt x="17258" y="115519"/>
                </a:lnTo>
                <a:lnTo>
                  <a:pt x="16372" y="115482"/>
                </a:lnTo>
                <a:lnTo>
                  <a:pt x="15678" y="115446"/>
                </a:lnTo>
                <a:lnTo>
                  <a:pt x="15293" y="115409"/>
                </a:lnTo>
                <a:lnTo>
                  <a:pt x="15178" y="115409"/>
                </a:lnTo>
                <a:lnTo>
                  <a:pt x="15101" y="115409"/>
                </a:lnTo>
                <a:lnTo>
                  <a:pt x="14947" y="115373"/>
                </a:lnTo>
                <a:lnTo>
                  <a:pt x="14638" y="115373"/>
                </a:lnTo>
                <a:lnTo>
                  <a:pt x="14292" y="115336"/>
                </a:lnTo>
                <a:lnTo>
                  <a:pt x="13829" y="115264"/>
                </a:lnTo>
                <a:lnTo>
                  <a:pt x="13329" y="115154"/>
                </a:lnTo>
                <a:lnTo>
                  <a:pt x="12712" y="115045"/>
                </a:lnTo>
                <a:lnTo>
                  <a:pt x="12057" y="114863"/>
                </a:lnTo>
                <a:lnTo>
                  <a:pt x="11364" y="114608"/>
                </a:lnTo>
                <a:lnTo>
                  <a:pt x="10593" y="114316"/>
                </a:lnTo>
                <a:lnTo>
                  <a:pt x="9861" y="113989"/>
                </a:lnTo>
                <a:lnTo>
                  <a:pt x="9052" y="113551"/>
                </a:lnTo>
                <a:lnTo>
                  <a:pt x="8282" y="113041"/>
                </a:lnTo>
                <a:lnTo>
                  <a:pt x="7473" y="112459"/>
                </a:lnTo>
                <a:lnTo>
                  <a:pt x="6626" y="111803"/>
                </a:lnTo>
                <a:lnTo>
                  <a:pt x="5855" y="111038"/>
                </a:lnTo>
                <a:lnTo>
                  <a:pt x="5123" y="110163"/>
                </a:lnTo>
                <a:lnTo>
                  <a:pt x="4391" y="109216"/>
                </a:lnTo>
                <a:lnTo>
                  <a:pt x="3736" y="108087"/>
                </a:lnTo>
                <a:lnTo>
                  <a:pt x="3120" y="106921"/>
                </a:lnTo>
                <a:lnTo>
                  <a:pt x="2581" y="105573"/>
                </a:lnTo>
                <a:lnTo>
                  <a:pt x="2041" y="104080"/>
                </a:lnTo>
                <a:lnTo>
                  <a:pt x="1656" y="102513"/>
                </a:lnTo>
                <a:lnTo>
                  <a:pt x="1348" y="100765"/>
                </a:lnTo>
                <a:lnTo>
                  <a:pt x="1117" y="98834"/>
                </a:lnTo>
                <a:lnTo>
                  <a:pt x="1040" y="96794"/>
                </a:lnTo>
                <a:lnTo>
                  <a:pt x="1001" y="94681"/>
                </a:lnTo>
                <a:lnTo>
                  <a:pt x="924" y="92459"/>
                </a:lnTo>
                <a:lnTo>
                  <a:pt x="886" y="90091"/>
                </a:lnTo>
                <a:lnTo>
                  <a:pt x="847" y="87613"/>
                </a:lnTo>
                <a:lnTo>
                  <a:pt x="808" y="84990"/>
                </a:lnTo>
                <a:lnTo>
                  <a:pt x="770" y="82295"/>
                </a:lnTo>
                <a:lnTo>
                  <a:pt x="731" y="79526"/>
                </a:lnTo>
                <a:lnTo>
                  <a:pt x="693" y="76648"/>
                </a:lnTo>
                <a:lnTo>
                  <a:pt x="654" y="73734"/>
                </a:lnTo>
                <a:lnTo>
                  <a:pt x="616" y="70819"/>
                </a:lnTo>
                <a:lnTo>
                  <a:pt x="577" y="67795"/>
                </a:lnTo>
                <a:lnTo>
                  <a:pt x="500" y="64808"/>
                </a:lnTo>
                <a:lnTo>
                  <a:pt x="462" y="61821"/>
                </a:lnTo>
                <a:lnTo>
                  <a:pt x="423" y="58797"/>
                </a:lnTo>
                <a:lnTo>
                  <a:pt x="385" y="55810"/>
                </a:lnTo>
                <a:lnTo>
                  <a:pt x="385" y="52823"/>
                </a:lnTo>
                <a:lnTo>
                  <a:pt x="346" y="49945"/>
                </a:lnTo>
                <a:lnTo>
                  <a:pt x="308" y="47103"/>
                </a:lnTo>
                <a:lnTo>
                  <a:pt x="269" y="44335"/>
                </a:lnTo>
                <a:lnTo>
                  <a:pt x="231" y="41639"/>
                </a:lnTo>
                <a:lnTo>
                  <a:pt x="192" y="39016"/>
                </a:lnTo>
                <a:lnTo>
                  <a:pt x="192" y="36575"/>
                </a:lnTo>
                <a:lnTo>
                  <a:pt x="154" y="34207"/>
                </a:lnTo>
                <a:lnTo>
                  <a:pt x="115" y="31985"/>
                </a:lnTo>
                <a:lnTo>
                  <a:pt x="115" y="29908"/>
                </a:lnTo>
                <a:lnTo>
                  <a:pt x="77" y="28014"/>
                </a:lnTo>
                <a:lnTo>
                  <a:pt x="77" y="26265"/>
                </a:lnTo>
                <a:lnTo>
                  <a:pt x="38" y="24735"/>
                </a:lnTo>
                <a:lnTo>
                  <a:pt x="38" y="23387"/>
                </a:lnTo>
                <a:lnTo>
                  <a:pt x="38" y="22258"/>
                </a:lnTo>
                <a:lnTo>
                  <a:pt x="38" y="21347"/>
                </a:lnTo>
                <a:lnTo>
                  <a:pt x="0" y="20692"/>
                </a:lnTo>
                <a:lnTo>
                  <a:pt x="0" y="20291"/>
                </a:lnTo>
                <a:lnTo>
                  <a:pt x="0" y="20182"/>
                </a:lnTo>
                <a:lnTo>
                  <a:pt x="0" y="20109"/>
                </a:lnTo>
                <a:lnTo>
                  <a:pt x="0" y="19927"/>
                </a:lnTo>
                <a:lnTo>
                  <a:pt x="38" y="19599"/>
                </a:lnTo>
                <a:lnTo>
                  <a:pt x="77" y="19198"/>
                </a:lnTo>
                <a:lnTo>
                  <a:pt x="115" y="18724"/>
                </a:lnTo>
                <a:lnTo>
                  <a:pt x="192" y="18105"/>
                </a:lnTo>
                <a:lnTo>
                  <a:pt x="346" y="17449"/>
                </a:lnTo>
                <a:lnTo>
                  <a:pt x="500" y="16757"/>
                </a:lnTo>
                <a:lnTo>
                  <a:pt x="731" y="15992"/>
                </a:lnTo>
                <a:lnTo>
                  <a:pt x="1001" y="15191"/>
                </a:lnTo>
                <a:lnTo>
                  <a:pt x="1348" y="14353"/>
                </a:lnTo>
                <a:lnTo>
                  <a:pt x="1772" y="13442"/>
                </a:lnTo>
                <a:lnTo>
                  <a:pt x="2311" y="12568"/>
                </a:lnTo>
                <a:lnTo>
                  <a:pt x="2889" y="11693"/>
                </a:lnTo>
                <a:lnTo>
                  <a:pt x="3582" y="10856"/>
                </a:lnTo>
                <a:lnTo>
                  <a:pt x="4353" y="9981"/>
                </a:lnTo>
                <a:lnTo>
                  <a:pt x="5239" y="9143"/>
                </a:lnTo>
                <a:lnTo>
                  <a:pt x="6202" y="8378"/>
                </a:lnTo>
                <a:lnTo>
                  <a:pt x="7357" y="7650"/>
                </a:lnTo>
                <a:lnTo>
                  <a:pt x="8629" y="6958"/>
                </a:lnTo>
                <a:lnTo>
                  <a:pt x="9977" y="6375"/>
                </a:lnTo>
                <a:lnTo>
                  <a:pt x="11518" y="5865"/>
                </a:lnTo>
                <a:lnTo>
                  <a:pt x="13213" y="5428"/>
                </a:lnTo>
                <a:lnTo>
                  <a:pt x="15024" y="5063"/>
                </a:lnTo>
                <a:lnTo>
                  <a:pt x="17027" y="4845"/>
                </a:lnTo>
                <a:lnTo>
                  <a:pt x="99158" y="72"/>
                </a:lnTo>
                <a:lnTo>
                  <a:pt x="99235" y="72"/>
                </a:lnTo>
                <a:lnTo>
                  <a:pt x="99390" y="72"/>
                </a:lnTo>
                <a:lnTo>
                  <a:pt x="99698" y="36"/>
                </a:lnTo>
                <a:lnTo>
                  <a:pt x="100083" y="36"/>
                </a:lnTo>
                <a:lnTo>
                  <a:pt x="100584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5" name="Shape 45"/>
          <p:cNvSpPr/>
          <p:nvPr/>
        </p:nvSpPr>
        <p:spPr>
          <a:xfrm>
            <a:off x="0" y="333375"/>
            <a:ext cx="266700" cy="219000"/>
          </a:xfrm>
          <a:prstGeom prst="rect">
            <a:avLst/>
          </a:prstGeom>
          <a:solidFill>
            <a:srgbClr val="EC008B"/>
          </a:solidFill>
          <a:ln>
            <a:noFill/>
          </a:ln>
        </p:spPr>
        <p:txBody>
          <a:bodyPr lIns="68550" tIns="34275" rIns="68550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5" r:id="rId21"/>
    <p:sldLayoutId id="2147483676" r:id="rId22"/>
    <p:sldLayoutId id="2147483677" r:id="rId23"/>
    <p:sldLayoutId id="2147483682" r:id="rId24"/>
    <p:sldLayoutId id="2147483713" r:id="rId25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aws.amazon.com/AWSCloudFormation/latest/UserGuide/cfn-sample-templates.html" TargetMode="External"/><Relationship Id="rId4" Type="http://schemas.openxmlformats.org/officeDocument/2006/relationships/hyperlink" Target="http://aws-de-media.s3.amazonaws.com/images/_Berlin_Loft_Slides/CloudFormation%20-%20Deep%20Dive%20&amp;%20Demo%20v1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cs.aws.amazon.com/AWSCloudFormation/latest/UserGuide/aws-template-resource-type-ref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emf"/><Relationship Id="rId16" Type="http://schemas.openxmlformats.org/officeDocument/2006/relationships/image" Target="../media/image26.emf"/><Relationship Id="rId17" Type="http://schemas.openxmlformats.org/officeDocument/2006/relationships/image" Target="../media/image27.emf"/><Relationship Id="rId18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emf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emf"/><Relationship Id="rId9" Type="http://schemas.openxmlformats.org/officeDocument/2006/relationships/image" Target="../media/image19.png"/><Relationship Id="rId10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 txBox="1">
            <a:spLocks noGrp="1"/>
          </p:cNvSpPr>
          <p:nvPr>
            <p:ph type="body" idx="1"/>
          </p:nvPr>
        </p:nvSpPr>
        <p:spPr>
          <a:xfrm>
            <a:off x="402412" y="1549616"/>
            <a:ext cx="8229300" cy="207600"/>
          </a:xfrm>
          <a:prstGeom prst="rect">
            <a:avLst/>
          </a:prstGeom>
        </p:spPr>
        <p:txBody>
          <a:bodyPr lIns="68550" tIns="68550" rIns="68550" bIns="68550" anchor="t" anchorCtr="0">
            <a:noAutofit/>
          </a:bodyPr>
          <a:lstStyle/>
          <a:p>
            <a:pPr lvl="0" indent="0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" sz="1800" dirty="0" smtClean="0">
                <a:solidFill>
                  <a:srgbClr val="BC007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 dirty="0">
                <a:solidFill>
                  <a:srgbClr val="EC008B"/>
                </a:solidFill>
              </a:rPr>
              <a:t>// </a:t>
            </a:r>
            <a:r>
              <a:rPr lang="en" sz="1800" dirty="0">
                <a:solidFill>
                  <a:srgbClr val="FFFFFF"/>
                </a:solidFill>
              </a:rPr>
              <a:t>KLICK </a:t>
            </a:r>
            <a:r>
              <a:rPr lang="en" sz="1800" dirty="0" smtClean="0">
                <a:solidFill>
                  <a:srgbClr val="FFFFFF"/>
                </a:solidFill>
              </a:rPr>
              <a:t>HEALTH</a:t>
            </a:r>
            <a:endParaRPr lang="en" sz="1800" dirty="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74" name="Shape 774"/>
          <p:cNvSpPr txBox="1">
            <a:spLocks noGrp="1"/>
          </p:cNvSpPr>
          <p:nvPr>
            <p:ph type="body" idx="2"/>
          </p:nvPr>
        </p:nvSpPr>
        <p:spPr>
          <a:xfrm>
            <a:off x="452557" y="2262539"/>
            <a:ext cx="4065900" cy="138600"/>
          </a:xfrm>
          <a:prstGeom prst="rect">
            <a:avLst/>
          </a:prstGeom>
        </p:spPr>
        <p:txBody>
          <a:bodyPr lIns="68550" tIns="68550" rIns="68550" bIns="6855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CA" dirty="0" smtClean="0"/>
              <a:t>A WORKSHOP ON AWS CLOUDFORMATION</a:t>
            </a:r>
            <a:endParaRPr lang="en" dirty="0"/>
          </a:p>
        </p:txBody>
      </p:sp>
      <p:sp>
        <p:nvSpPr>
          <p:cNvPr id="775" name="Shape 775"/>
          <p:cNvSpPr txBox="1">
            <a:spLocks noGrp="1"/>
          </p:cNvSpPr>
          <p:nvPr>
            <p:ph type="body" idx="3"/>
          </p:nvPr>
        </p:nvSpPr>
        <p:spPr>
          <a:xfrm>
            <a:off x="452555" y="3384947"/>
            <a:ext cx="1979400" cy="138600"/>
          </a:xfrm>
          <a:prstGeom prst="rect">
            <a:avLst/>
          </a:prstGeom>
        </p:spPr>
        <p:txBody>
          <a:bodyPr lIns="68550" tIns="68550" rIns="68550" bIns="6855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PRESENTED BY: 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PATRICIA MACPHERSON</a:t>
            </a:r>
          </a:p>
        </p:txBody>
      </p:sp>
      <p:sp>
        <p:nvSpPr>
          <p:cNvPr id="772" name="Shape 772"/>
          <p:cNvSpPr txBox="1">
            <a:spLocks noGrp="1"/>
          </p:cNvSpPr>
          <p:nvPr>
            <p:ph type="title"/>
          </p:nvPr>
        </p:nvSpPr>
        <p:spPr>
          <a:xfrm>
            <a:off x="452555" y="1863330"/>
            <a:ext cx="8229300" cy="346200"/>
          </a:xfrm>
          <a:prstGeom prst="rect">
            <a:avLst/>
          </a:prstGeom>
        </p:spPr>
        <p:txBody>
          <a:bodyPr lIns="68550" tIns="68550" rIns="68550" bIns="6855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CA" dirty="0" smtClean="0"/>
              <a:t>AWS CLOUDFORMATION</a:t>
            </a:r>
            <a:endParaRPr lang="e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Template Structure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600" y="991622"/>
            <a:ext cx="6883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err="1">
                <a:latin typeface="Arial Narrow"/>
                <a:cs typeface="Arial Narrow"/>
              </a:rPr>
              <a:t>AWSTemplateFormatVersion</a:t>
            </a:r>
            <a:r>
              <a:rPr lang="en-US" sz="1800" dirty="0">
                <a:latin typeface="Arial Narrow"/>
                <a:cs typeface="Arial Narrow"/>
              </a:rPr>
              <a:t>: "2010-09-09"</a:t>
            </a:r>
          </a:p>
          <a:p>
            <a:r>
              <a:rPr lang="en-US" sz="1800" dirty="0">
                <a:latin typeface="Arial Narrow"/>
                <a:cs typeface="Arial Narrow"/>
              </a:rPr>
              <a:t>Description: A sample template</a:t>
            </a:r>
          </a:p>
          <a:p>
            <a:r>
              <a:rPr lang="en-US" sz="1800" b="1" dirty="0">
                <a:solidFill>
                  <a:schemeClr val="accent3"/>
                </a:solidFill>
                <a:latin typeface="Arial Narrow"/>
                <a:cs typeface="Arial Narrow"/>
              </a:rPr>
              <a:t>Parameters</a:t>
            </a:r>
            <a:r>
              <a:rPr lang="en-US" sz="1800" dirty="0">
                <a:latin typeface="Arial Narrow"/>
                <a:cs typeface="Arial Narrow"/>
              </a:rPr>
              <a:t>:</a:t>
            </a:r>
          </a:p>
          <a:p>
            <a:r>
              <a:rPr lang="en-US" sz="1800" dirty="0">
                <a:latin typeface="Arial Narrow"/>
                <a:cs typeface="Arial Narrow"/>
              </a:rPr>
              <a:t>	set of parameters</a:t>
            </a:r>
          </a:p>
          <a:p>
            <a:r>
              <a:rPr lang="en-US" sz="1800" b="1" dirty="0">
                <a:solidFill>
                  <a:srgbClr val="EC008B"/>
                </a:solidFill>
                <a:latin typeface="Arial Narrow"/>
                <a:cs typeface="Arial Narrow"/>
              </a:rPr>
              <a:t>Mappings</a:t>
            </a:r>
            <a:r>
              <a:rPr lang="en-US" sz="1800" dirty="0">
                <a:latin typeface="Arial Narrow"/>
                <a:cs typeface="Arial Narrow"/>
              </a:rPr>
              <a:t>:</a:t>
            </a:r>
          </a:p>
          <a:p>
            <a:r>
              <a:rPr lang="en-US" sz="1800" dirty="0">
                <a:latin typeface="Arial Narrow"/>
                <a:cs typeface="Arial Narrow"/>
              </a:rPr>
              <a:t>	set of mappings</a:t>
            </a:r>
          </a:p>
          <a:p>
            <a:r>
              <a:rPr lang="en-US" sz="1800" b="1" dirty="0">
                <a:solidFill>
                  <a:srgbClr val="EC008B"/>
                </a:solidFill>
                <a:latin typeface="Arial Narrow"/>
                <a:cs typeface="Arial Narrow"/>
              </a:rPr>
              <a:t>Conditions</a:t>
            </a:r>
            <a:r>
              <a:rPr lang="en-US" sz="1800" dirty="0">
                <a:latin typeface="Arial Narrow"/>
                <a:cs typeface="Arial Narrow"/>
              </a:rPr>
              <a:t>:</a:t>
            </a:r>
          </a:p>
          <a:p>
            <a:r>
              <a:rPr lang="en-US" sz="1800" dirty="0">
                <a:latin typeface="Arial Narrow"/>
                <a:cs typeface="Arial Narrow"/>
              </a:rPr>
              <a:t>	set of conditions</a:t>
            </a:r>
          </a:p>
          <a:p>
            <a:r>
              <a:rPr lang="en-US" sz="1800" b="1" dirty="0">
                <a:solidFill>
                  <a:srgbClr val="EC008B"/>
                </a:solidFill>
                <a:latin typeface="Arial Narrow"/>
                <a:cs typeface="Arial Narrow"/>
              </a:rPr>
              <a:t>Resources</a:t>
            </a:r>
            <a:r>
              <a:rPr lang="en-US" sz="1800" dirty="0">
                <a:latin typeface="Arial Narrow"/>
                <a:cs typeface="Arial Narrow"/>
              </a:rPr>
              <a:t>:</a:t>
            </a:r>
          </a:p>
          <a:p>
            <a:r>
              <a:rPr lang="en-US" sz="1800" dirty="0">
                <a:latin typeface="Arial Narrow"/>
                <a:cs typeface="Arial Narrow"/>
              </a:rPr>
              <a:t>	set of resources</a:t>
            </a:r>
          </a:p>
          <a:p>
            <a:r>
              <a:rPr lang="en-US" sz="1800" b="1" dirty="0">
                <a:solidFill>
                  <a:srgbClr val="EC008B"/>
                </a:solidFill>
                <a:latin typeface="Arial Narrow"/>
                <a:cs typeface="Arial Narrow"/>
              </a:rPr>
              <a:t>Outputs</a:t>
            </a:r>
            <a:r>
              <a:rPr lang="en-US" sz="1800" dirty="0">
                <a:latin typeface="Arial Narrow"/>
                <a:cs typeface="Arial Narrow"/>
              </a:rPr>
              <a:t>:</a:t>
            </a:r>
          </a:p>
          <a:p>
            <a:r>
              <a:rPr lang="en-US" sz="1800" dirty="0">
                <a:latin typeface="Arial Narrow"/>
                <a:cs typeface="Arial Narrow"/>
              </a:rPr>
              <a:t>	set of outputs</a:t>
            </a:r>
          </a:p>
        </p:txBody>
      </p:sp>
    </p:spTree>
    <p:extLst>
      <p:ext uri="{BB962C8B-B14F-4D97-AF65-F5344CB8AC3E}">
        <p14:creationId xmlns:p14="http://schemas.microsoft.com/office/powerpoint/2010/main" val="42623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600" y="737622"/>
            <a:ext cx="6883400" cy="196977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de-DE" sz="1200" dirty="0" err="1">
                <a:latin typeface="Arial Narrow"/>
                <a:cs typeface="Arial Narrow"/>
              </a:rPr>
              <a:t>AWSTemplateFormatVersion</a:t>
            </a:r>
            <a:r>
              <a:rPr lang="de-DE" sz="1200" dirty="0">
                <a:latin typeface="Arial Narrow"/>
                <a:cs typeface="Arial Narrow"/>
              </a:rPr>
              <a:t>: '2010-09-09'</a:t>
            </a:r>
          </a:p>
          <a:p>
            <a:r>
              <a:rPr lang="de-DE" sz="1200" dirty="0" smtClean="0">
                <a:latin typeface="Arial Narrow"/>
                <a:cs typeface="Arial Narrow"/>
              </a:rPr>
              <a:t>Description</a:t>
            </a:r>
            <a:r>
              <a:rPr lang="de-DE" sz="1200" dirty="0">
                <a:latin typeface="Arial Narrow"/>
                <a:cs typeface="Arial Narrow"/>
              </a:rPr>
              <a:t>: "Create an EC2 </a:t>
            </a:r>
            <a:r>
              <a:rPr lang="de-DE" sz="1200" dirty="0" err="1">
                <a:latin typeface="Arial Narrow"/>
                <a:cs typeface="Arial Narrow"/>
              </a:rPr>
              <a:t>instance</a:t>
            </a:r>
            <a:r>
              <a:rPr lang="de-DE" sz="1200" dirty="0">
                <a:latin typeface="Arial Narrow"/>
                <a:cs typeface="Arial Narrow"/>
              </a:rPr>
              <a:t>"</a:t>
            </a:r>
          </a:p>
          <a:p>
            <a:r>
              <a:rPr lang="de-DE" b="1" dirty="0">
                <a:solidFill>
                  <a:schemeClr val="accent3"/>
                </a:solidFill>
                <a:latin typeface="Arial Narrow"/>
                <a:cs typeface="Arial Narrow"/>
              </a:rPr>
              <a:t>Resources:</a:t>
            </a:r>
          </a:p>
          <a:p>
            <a:r>
              <a:rPr lang="de-DE" b="1" dirty="0">
                <a:solidFill>
                  <a:srgbClr val="1A87CF"/>
                </a:solidFill>
                <a:latin typeface="Arial Narrow"/>
                <a:cs typeface="Arial Narrow"/>
              </a:rPr>
              <a:t>        </a:t>
            </a:r>
            <a:r>
              <a:rPr lang="de-DE" b="1" dirty="0" smtClean="0">
                <a:solidFill>
                  <a:srgbClr val="1A87CF"/>
                </a:solidFill>
                <a:latin typeface="Arial Narrow"/>
                <a:cs typeface="Arial Narrow"/>
              </a:rPr>
              <a:t>myEC2Instance</a:t>
            </a:r>
            <a:r>
              <a:rPr lang="de-DE" b="1" dirty="0">
                <a:solidFill>
                  <a:srgbClr val="1A87CF"/>
                </a:solidFill>
                <a:latin typeface="Arial Narrow"/>
                <a:cs typeface="Arial Narrow"/>
              </a:rPr>
              <a:t>:</a:t>
            </a:r>
          </a:p>
          <a:p>
            <a:r>
              <a:rPr lang="de-DE" b="1" dirty="0">
                <a:solidFill>
                  <a:srgbClr val="1A87CF"/>
                </a:solidFill>
                <a:latin typeface="Arial Narrow"/>
                <a:cs typeface="Arial Narrow"/>
              </a:rPr>
              <a:t>                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Type: AWS::EC2::Instance</a:t>
            </a:r>
          </a:p>
          <a:p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Properties:</a:t>
            </a:r>
          </a:p>
          <a:p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</a:t>
            </a:r>
            <a:r>
              <a:rPr lang="de-DE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KeyName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: "</a:t>
            </a:r>
            <a:r>
              <a:rPr lang="de-DE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my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-</a:t>
            </a:r>
            <a:r>
              <a:rPr lang="de-DE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key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-pair"</a:t>
            </a:r>
          </a:p>
          <a:p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</a:t>
            </a:r>
            <a:r>
              <a:rPr lang="de-DE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ImageId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: "ami-75g0061f"</a:t>
            </a:r>
          </a:p>
          <a:p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</a:t>
            </a:r>
            <a:r>
              <a:rPr lang="de-DE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InstanceType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: m3.medium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3670300" y="1397000"/>
            <a:ext cx="1422400" cy="12700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70500" y="1230411"/>
            <a:ext cx="3287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Name of Resource within this script</a:t>
            </a:r>
            <a:r>
              <a:rPr lang="en-US" b="1" dirty="0" smtClean="0">
                <a:solidFill>
                  <a:schemeClr val="accent2"/>
                </a:solidFill>
              </a:rPr>
              <a:t>.</a:t>
            </a:r>
            <a:endParaRPr lang="en-US" b="1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52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Parameters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600" y="737622"/>
            <a:ext cx="6883400" cy="3508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Arial Narrow"/>
                <a:cs typeface="Arial Narrow"/>
              </a:rPr>
              <a:t>AWSTemplateFormatVersion</a:t>
            </a:r>
            <a:r>
              <a:rPr lang="de-DE" sz="1200" dirty="0">
                <a:latin typeface="Arial Narrow"/>
                <a:cs typeface="Arial Narrow"/>
              </a:rPr>
              <a:t>: '2010-09-09'</a:t>
            </a:r>
          </a:p>
          <a:p>
            <a:r>
              <a:rPr lang="de-DE" sz="1200" dirty="0" smtClean="0">
                <a:latin typeface="Arial Narrow"/>
                <a:cs typeface="Arial Narrow"/>
              </a:rPr>
              <a:t>Description</a:t>
            </a:r>
            <a:r>
              <a:rPr lang="de-DE" sz="1200" dirty="0">
                <a:latin typeface="Arial Narrow"/>
                <a:cs typeface="Arial Narrow"/>
              </a:rPr>
              <a:t>: "Create an EC2 </a:t>
            </a:r>
            <a:r>
              <a:rPr lang="de-DE" sz="1200" dirty="0" err="1">
                <a:latin typeface="Arial Narrow"/>
                <a:cs typeface="Arial Narrow"/>
              </a:rPr>
              <a:t>instance</a:t>
            </a:r>
            <a:r>
              <a:rPr lang="de-DE" sz="1200" dirty="0">
                <a:latin typeface="Arial Narrow"/>
                <a:cs typeface="Arial Narrow"/>
              </a:rPr>
              <a:t>"</a:t>
            </a:r>
          </a:p>
          <a:p>
            <a:r>
              <a:rPr lang="de-DE" b="1" dirty="0">
                <a:solidFill>
                  <a:srgbClr val="EC008B"/>
                </a:solidFill>
                <a:latin typeface="Arial Narrow"/>
                <a:cs typeface="Arial Narrow"/>
              </a:rPr>
              <a:t>Parameters:</a:t>
            </a:r>
          </a:p>
          <a:p>
            <a:r>
              <a:rPr lang="de-DE" b="1" dirty="0">
                <a:solidFill>
                  <a:srgbClr val="1A87CF"/>
                </a:solidFill>
                <a:latin typeface="Arial Narrow"/>
                <a:cs typeface="Arial Narrow"/>
              </a:rPr>
              <a:t>        </a:t>
            </a:r>
            <a:r>
              <a:rPr lang="de-DE" b="1" dirty="0" err="1">
                <a:solidFill>
                  <a:srgbClr val="1A87CF"/>
                </a:solidFill>
                <a:latin typeface="Arial Narrow"/>
                <a:cs typeface="Arial Narrow"/>
              </a:rPr>
              <a:t>pInstanceType</a:t>
            </a:r>
            <a:r>
              <a:rPr lang="de-DE" b="1" dirty="0">
                <a:solidFill>
                  <a:srgbClr val="1A87CF"/>
                </a:solidFill>
                <a:latin typeface="Arial Narrow"/>
                <a:cs typeface="Arial Narrow"/>
              </a:rPr>
              <a:t>:</a:t>
            </a:r>
          </a:p>
          <a:p>
            <a:r>
              <a:rPr lang="de-DE" b="1" dirty="0">
                <a:solidFill>
                  <a:srgbClr val="1A87CF"/>
                </a:solidFill>
                <a:latin typeface="Arial Narrow"/>
                <a:cs typeface="Arial Narrow"/>
              </a:rPr>
              <a:t>                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Description: "The EC2 </a:t>
            </a:r>
            <a:r>
              <a:rPr lang="de-DE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instance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type </a:t>
            </a:r>
            <a:r>
              <a:rPr lang="de-DE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to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de-DE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launch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"</a:t>
            </a:r>
          </a:p>
          <a:p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Type: String</a:t>
            </a:r>
          </a:p>
          <a:p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</a:t>
            </a:r>
            <a:r>
              <a:rPr lang="de-DE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AllowedValues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:</a:t>
            </a:r>
          </a:p>
          <a:p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- "m1.micro"</a:t>
            </a:r>
          </a:p>
          <a:p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- "m1.</a:t>
            </a:r>
            <a:r>
              <a:rPr lang="de-DE" b="1" dirty="0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small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"</a:t>
            </a:r>
          </a:p>
          <a:p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- "m1.</a:t>
            </a:r>
            <a:r>
              <a:rPr lang="de-DE" b="1" dirty="0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medium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"</a:t>
            </a:r>
            <a:endParaRPr lang="de-DE" dirty="0">
              <a:solidFill>
                <a:schemeClr val="accent2">
                  <a:lumMod val="50000"/>
                </a:schemeClr>
              </a:solidFill>
              <a:latin typeface="Arial Narrow"/>
              <a:cs typeface="Arial Narrow"/>
            </a:endParaRPr>
          </a:p>
          <a:p>
            <a:r>
              <a:rPr lang="de-DE" sz="1200" dirty="0">
                <a:latin typeface="Arial Narrow"/>
                <a:cs typeface="Arial Narrow"/>
              </a:rPr>
              <a:t>Resources: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myEC2Instance: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Type: AWS::EC2::Instance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Properties: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        </a:t>
            </a:r>
            <a:r>
              <a:rPr lang="de-DE" sz="1200" dirty="0" err="1">
                <a:latin typeface="Arial Narrow"/>
                <a:cs typeface="Arial Narrow"/>
              </a:rPr>
              <a:t>KeyName</a:t>
            </a:r>
            <a:r>
              <a:rPr lang="de-DE" sz="1200" dirty="0">
                <a:latin typeface="Arial Narrow"/>
                <a:cs typeface="Arial Narrow"/>
              </a:rPr>
              <a:t>: "</a:t>
            </a:r>
            <a:r>
              <a:rPr lang="de-DE" sz="1200" dirty="0" err="1">
                <a:latin typeface="Arial Narrow"/>
                <a:cs typeface="Arial Narrow"/>
              </a:rPr>
              <a:t>my</a:t>
            </a:r>
            <a:r>
              <a:rPr lang="de-DE" sz="1200" dirty="0">
                <a:latin typeface="Arial Narrow"/>
                <a:cs typeface="Arial Narrow"/>
              </a:rPr>
              <a:t>-</a:t>
            </a:r>
            <a:r>
              <a:rPr lang="de-DE" sz="1200" dirty="0" err="1">
                <a:latin typeface="Arial Narrow"/>
                <a:cs typeface="Arial Narrow"/>
              </a:rPr>
              <a:t>key</a:t>
            </a:r>
            <a:r>
              <a:rPr lang="de-DE" sz="1200" dirty="0">
                <a:latin typeface="Arial Narrow"/>
                <a:cs typeface="Arial Narrow"/>
              </a:rPr>
              <a:t>-pair"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        </a:t>
            </a:r>
            <a:r>
              <a:rPr lang="de-DE" sz="1200" dirty="0" err="1">
                <a:latin typeface="Arial Narrow"/>
                <a:cs typeface="Arial Narrow"/>
              </a:rPr>
              <a:t>ImageId</a:t>
            </a:r>
            <a:r>
              <a:rPr lang="de-DE" sz="1200" dirty="0">
                <a:latin typeface="Arial Narrow"/>
                <a:cs typeface="Arial Narrow"/>
              </a:rPr>
              <a:t>: "ami-75g0061f"</a:t>
            </a:r>
          </a:p>
          <a:p>
            <a:r>
              <a:rPr lang="de-DE" dirty="0">
                <a:latin typeface="Arial Narrow"/>
                <a:cs typeface="Arial Narrow"/>
              </a:rPr>
              <a:t>                     </a:t>
            </a:r>
            <a:r>
              <a:rPr lang="de-DE" b="1" dirty="0" err="1" smtClean="0">
                <a:solidFill>
                  <a:srgbClr val="0D4368"/>
                </a:solidFill>
                <a:latin typeface="Arial Narrow"/>
                <a:cs typeface="Arial Narrow"/>
              </a:rPr>
              <a:t>InstanceType</a:t>
            </a:r>
            <a:r>
              <a:rPr lang="de-DE" b="1" dirty="0">
                <a:solidFill>
                  <a:srgbClr val="0D4368"/>
                </a:solidFill>
                <a:latin typeface="Arial Narrow"/>
                <a:cs typeface="Arial Narrow"/>
              </a:rPr>
              <a:t>: </a:t>
            </a:r>
            <a:r>
              <a:rPr lang="de-DE" b="1" dirty="0">
                <a:solidFill>
                  <a:srgbClr val="1A87CF"/>
                </a:solidFill>
                <a:latin typeface="Arial Narrow"/>
                <a:cs typeface="Arial Narrow"/>
              </a:rPr>
              <a:t>!</a:t>
            </a:r>
            <a:r>
              <a:rPr lang="de-DE" b="1" dirty="0" err="1">
                <a:solidFill>
                  <a:srgbClr val="1A87CF"/>
                </a:solidFill>
                <a:latin typeface="Arial Narrow"/>
                <a:cs typeface="Arial Narrow"/>
              </a:rPr>
              <a:t>Ref</a:t>
            </a:r>
            <a:r>
              <a:rPr lang="de-DE" b="1" dirty="0">
                <a:solidFill>
                  <a:srgbClr val="1A87CF"/>
                </a:solidFill>
                <a:latin typeface="Arial Narrow"/>
                <a:cs typeface="Arial Narrow"/>
              </a:rPr>
              <a:t> </a:t>
            </a:r>
            <a:r>
              <a:rPr lang="de-DE" b="1" dirty="0" err="1">
                <a:solidFill>
                  <a:srgbClr val="1A87CF"/>
                </a:solidFill>
                <a:latin typeface="Arial Narrow"/>
                <a:cs typeface="Arial Narrow"/>
              </a:rPr>
              <a:t>pInstanceType</a:t>
            </a:r>
            <a:endParaRPr lang="en-US" b="1" dirty="0">
              <a:solidFill>
                <a:srgbClr val="1A87CF"/>
              </a:solidFill>
              <a:latin typeface="Arial Narrow"/>
              <a:cs typeface="Arial Narrow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670300" y="1397000"/>
            <a:ext cx="1422400" cy="12700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270500" y="1230411"/>
            <a:ext cx="33958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Name of Parameter within this script.</a:t>
            </a:r>
          </a:p>
          <a:p>
            <a:endParaRPr lang="en-US" b="1" dirty="0" smtClean="0">
              <a:solidFill>
                <a:schemeClr val="accent2"/>
              </a:solidFill>
            </a:endParaRPr>
          </a:p>
          <a:p>
            <a:r>
              <a:rPr lang="en-US" b="1" dirty="0" smtClean="0">
                <a:solidFill>
                  <a:schemeClr val="accent2"/>
                </a:solidFill>
              </a:rPr>
              <a:t>Use parameters instead of hard-coded values inside scripts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Parameter Types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600" y="737622"/>
            <a:ext cx="3492500" cy="2862322"/>
          </a:xfrm>
          <a:prstGeom prst="rect">
            <a:avLst/>
          </a:prstGeom>
        </p:spPr>
        <p:txBody>
          <a:bodyPr wrap="square" numCol="1" spcCol="0">
            <a:spAutoFit/>
          </a:bodyPr>
          <a:lstStyle/>
          <a:p>
            <a:r>
              <a:rPr lang="de-DE" sz="1200" dirty="0" err="1">
                <a:latin typeface="Arial Narrow"/>
                <a:cs typeface="Arial Narrow"/>
              </a:rPr>
              <a:t>AWSTemplateFormatVersion</a:t>
            </a:r>
            <a:r>
              <a:rPr lang="de-DE" sz="1200" dirty="0">
                <a:latin typeface="Arial Narrow"/>
                <a:cs typeface="Arial Narrow"/>
              </a:rPr>
              <a:t>: '2010-09-09'</a:t>
            </a:r>
          </a:p>
          <a:p>
            <a:r>
              <a:rPr lang="de-DE" sz="1200" dirty="0">
                <a:latin typeface="Arial Narrow"/>
                <a:cs typeface="Arial Narrow"/>
              </a:rPr>
              <a:t>Description: "Create an EC2 </a:t>
            </a:r>
            <a:r>
              <a:rPr lang="de-DE" sz="1200" dirty="0" err="1">
                <a:latin typeface="Arial Narrow"/>
                <a:cs typeface="Arial Narrow"/>
              </a:rPr>
              <a:t>instance</a:t>
            </a:r>
            <a:r>
              <a:rPr lang="de-DE" sz="1200" dirty="0">
                <a:latin typeface="Arial Narrow"/>
                <a:cs typeface="Arial Narrow"/>
              </a:rPr>
              <a:t>"</a:t>
            </a:r>
          </a:p>
          <a:p>
            <a:r>
              <a:rPr lang="de-DE" sz="1200" b="1" dirty="0">
                <a:solidFill>
                  <a:schemeClr val="accent3"/>
                </a:solidFill>
                <a:latin typeface="Arial Narrow"/>
                <a:cs typeface="Arial Narrow"/>
              </a:rPr>
              <a:t>Parameters:</a:t>
            </a:r>
          </a:p>
          <a:p>
            <a:r>
              <a:rPr lang="de-DE" sz="1200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</a:t>
            </a:r>
            <a:r>
              <a:rPr lang="de-DE" sz="1200" b="1" dirty="0" err="1">
                <a:solidFill>
                  <a:schemeClr val="accent2"/>
                </a:solidFill>
                <a:latin typeface="Arial Narrow"/>
                <a:cs typeface="Arial Narrow"/>
              </a:rPr>
              <a:t>pVpcId</a:t>
            </a:r>
            <a:r>
              <a:rPr lang="de-DE" sz="1200" b="1" dirty="0">
                <a:solidFill>
                  <a:schemeClr val="accent2"/>
                </a:solidFill>
                <a:latin typeface="Arial Narrow"/>
                <a:cs typeface="Arial Narrow"/>
              </a:rPr>
              <a:t>: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Description: "</a:t>
            </a:r>
            <a:r>
              <a:rPr lang="de-DE" sz="1200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Choose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VPC"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Type: 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AWS::EC2::VPC::</a:t>
            </a:r>
            <a:r>
              <a:rPr lang="de-DE" sz="1200" b="1" dirty="0" err="1">
                <a:solidFill>
                  <a:srgbClr val="1A87CF"/>
                </a:solidFill>
                <a:latin typeface="Arial Narrow"/>
                <a:cs typeface="Arial Narrow"/>
              </a:rPr>
              <a:t>Id</a:t>
            </a:r>
            <a:endParaRPr lang="de-DE" sz="1200" b="1" dirty="0">
              <a:solidFill>
                <a:srgbClr val="1A87CF"/>
              </a:solidFill>
              <a:latin typeface="Arial Narrow"/>
              <a:cs typeface="Arial Narrow"/>
            </a:endParaRP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</a:t>
            </a:r>
            <a:r>
              <a:rPr lang="de-DE" sz="1200" b="1" dirty="0" err="1">
                <a:solidFill>
                  <a:srgbClr val="1A87CF"/>
                </a:solidFill>
                <a:latin typeface="Arial Narrow"/>
                <a:cs typeface="Arial Narrow"/>
              </a:rPr>
              <a:t>pSubnetIds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: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Description: "</a:t>
            </a:r>
            <a:r>
              <a:rPr lang="de-DE" sz="1200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Choose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de-DE" sz="1200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Subnets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"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Type: 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AWS::EC2::</a:t>
            </a:r>
            <a:r>
              <a:rPr lang="de-DE" sz="1200" b="1" dirty="0" err="1">
                <a:solidFill>
                  <a:srgbClr val="1A87CF"/>
                </a:solidFill>
                <a:latin typeface="Arial Narrow"/>
                <a:cs typeface="Arial Narrow"/>
              </a:rPr>
              <a:t>Subnet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::</a:t>
            </a:r>
            <a:r>
              <a:rPr lang="de-DE" sz="1200" b="1" dirty="0" err="1">
                <a:solidFill>
                  <a:srgbClr val="1A87CF"/>
                </a:solidFill>
                <a:latin typeface="Arial Narrow"/>
                <a:cs typeface="Arial Narrow"/>
              </a:rPr>
              <a:t>Id</a:t>
            </a:r>
            <a:endParaRPr lang="de-DE" sz="1200" b="1" dirty="0">
              <a:solidFill>
                <a:srgbClr val="1A87CF"/>
              </a:solidFill>
              <a:latin typeface="Arial Narrow"/>
              <a:cs typeface="Arial Narrow"/>
            </a:endParaRP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</a:t>
            </a:r>
            <a:r>
              <a:rPr lang="de-DE" sz="1200" b="1" dirty="0" err="1">
                <a:solidFill>
                  <a:srgbClr val="1A87CF"/>
                </a:solidFill>
                <a:latin typeface="Arial Narrow"/>
                <a:cs typeface="Arial Narrow"/>
              </a:rPr>
              <a:t>pSecurityGroups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: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Description: "</a:t>
            </a:r>
            <a:r>
              <a:rPr lang="de-DE" sz="1200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Choose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Security Groups"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Type: 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List&lt;AWS::EC2::</a:t>
            </a:r>
            <a:r>
              <a:rPr lang="de-DE" sz="1200" b="1" dirty="0" err="1">
                <a:solidFill>
                  <a:srgbClr val="1A87CF"/>
                </a:solidFill>
                <a:latin typeface="Arial Narrow"/>
                <a:cs typeface="Arial Narrow"/>
              </a:rPr>
              <a:t>SecurityGroup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::</a:t>
            </a:r>
            <a:r>
              <a:rPr lang="de-DE" sz="1200" b="1" dirty="0" err="1">
                <a:solidFill>
                  <a:srgbClr val="1A87CF"/>
                </a:solidFill>
                <a:latin typeface="Arial Narrow"/>
                <a:cs typeface="Arial Narrow"/>
              </a:rPr>
              <a:t>Id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&gt;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</a:t>
            </a:r>
            <a:r>
              <a:rPr lang="de-DE" sz="1200" b="1" dirty="0" err="1">
                <a:solidFill>
                  <a:srgbClr val="1A87CF"/>
                </a:solidFill>
                <a:latin typeface="Arial Narrow"/>
                <a:cs typeface="Arial Narrow"/>
              </a:rPr>
              <a:t>pKeyPair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: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Description: "</a:t>
            </a:r>
            <a:r>
              <a:rPr lang="de-DE" sz="1200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Choose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Key Pair"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Type: 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AWS::EC2::</a:t>
            </a:r>
            <a:r>
              <a:rPr lang="de-DE" sz="1200" b="1" dirty="0" err="1">
                <a:solidFill>
                  <a:srgbClr val="1A87CF"/>
                </a:solidFill>
                <a:latin typeface="Arial Narrow"/>
                <a:cs typeface="Arial Narrow"/>
              </a:rPr>
              <a:t>KeyPair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::</a:t>
            </a:r>
            <a:r>
              <a:rPr lang="de-DE" sz="1200" b="1" dirty="0" err="1" smtClean="0">
                <a:solidFill>
                  <a:srgbClr val="1A87CF"/>
                </a:solidFill>
                <a:latin typeface="Arial Narrow"/>
                <a:cs typeface="Arial Narrow"/>
              </a:rPr>
              <a:t>KeyName</a:t>
            </a:r>
            <a:endParaRPr lang="de-DE" sz="1200" b="1" dirty="0">
              <a:solidFill>
                <a:srgbClr val="1A87CF"/>
              </a:solidFill>
              <a:latin typeface="Arial Narrow"/>
              <a:cs typeface="Arial Narro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95700" y="737622"/>
            <a:ext cx="5123054" cy="1754327"/>
          </a:xfrm>
          <a:prstGeom prst="rect">
            <a:avLst/>
          </a:prstGeom>
        </p:spPr>
        <p:txBody>
          <a:bodyPr wrap="square" numCol="1" spcCol="0">
            <a:spAutoFit/>
          </a:bodyPr>
          <a:lstStyle/>
          <a:p>
            <a:r>
              <a:rPr lang="de-DE" sz="1200" dirty="0">
                <a:latin typeface="Arial Narrow"/>
                <a:cs typeface="Arial Narrow"/>
              </a:rPr>
              <a:t>Resources:</a:t>
            </a:r>
          </a:p>
          <a:p>
            <a:r>
              <a:rPr lang="de-DE" sz="1200" dirty="0">
                <a:latin typeface="Arial Narrow"/>
                <a:cs typeface="Arial Narrow"/>
              </a:rPr>
              <a:t>    myEC2Instance: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Type: AWS::EC2::Instance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Properties: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</a:t>
            </a:r>
            <a:r>
              <a:rPr lang="de-DE" sz="1200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KeyName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: !</a:t>
            </a:r>
            <a:r>
              <a:rPr lang="de-DE" sz="1200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Ref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de-DE" sz="1200" b="1" dirty="0" err="1">
                <a:solidFill>
                  <a:schemeClr val="accent2"/>
                </a:solidFill>
                <a:latin typeface="Arial Narrow"/>
                <a:cs typeface="Arial Narrow"/>
              </a:rPr>
              <a:t>pKeyPair</a:t>
            </a:r>
            <a:endParaRPr lang="de-DE" sz="1200" b="1" dirty="0">
              <a:solidFill>
                <a:schemeClr val="accent2"/>
              </a:solidFill>
              <a:latin typeface="Arial Narrow"/>
              <a:cs typeface="Arial Narrow"/>
            </a:endParaRPr>
          </a:p>
          <a:p>
            <a:r>
              <a:rPr lang="de-DE" sz="1200" dirty="0">
                <a:latin typeface="Arial Narrow"/>
                <a:cs typeface="Arial Narrow"/>
              </a:rPr>
              <a:t>            </a:t>
            </a:r>
            <a:r>
              <a:rPr lang="de-DE" sz="1200" dirty="0" err="1">
                <a:latin typeface="Arial Narrow"/>
                <a:cs typeface="Arial Narrow"/>
              </a:rPr>
              <a:t>ImageId</a:t>
            </a:r>
            <a:r>
              <a:rPr lang="de-DE" sz="1200" dirty="0">
                <a:latin typeface="Arial Narrow"/>
                <a:cs typeface="Arial Narrow"/>
              </a:rPr>
              <a:t>: "ami-75g0061f"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</a:t>
            </a:r>
            <a:r>
              <a:rPr lang="de-DE" sz="1200" dirty="0" err="1">
                <a:latin typeface="Arial Narrow"/>
                <a:cs typeface="Arial Narrow"/>
              </a:rPr>
              <a:t>InstanceType</a:t>
            </a:r>
            <a:r>
              <a:rPr lang="de-DE" sz="1200" dirty="0">
                <a:latin typeface="Arial Narrow"/>
                <a:cs typeface="Arial Narrow"/>
              </a:rPr>
              <a:t>: "t2.micro"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</a:t>
            </a:r>
            <a:r>
              <a:rPr lang="de-DE" sz="1200" b="1" dirty="0" err="1">
                <a:solidFill>
                  <a:srgbClr val="0D4368"/>
                </a:solidFill>
                <a:latin typeface="Arial Narrow"/>
                <a:cs typeface="Arial Narrow"/>
              </a:rPr>
              <a:t>SecurityGroupIds</a:t>
            </a:r>
            <a:r>
              <a:rPr lang="de-DE" sz="1200" b="1" dirty="0">
                <a:solidFill>
                  <a:srgbClr val="0D4368"/>
                </a:solidFill>
                <a:latin typeface="Arial Narrow"/>
                <a:cs typeface="Arial Narrow"/>
              </a:rPr>
              <a:t>: !</a:t>
            </a:r>
            <a:r>
              <a:rPr lang="de-DE" sz="1200" b="1" dirty="0" err="1">
                <a:solidFill>
                  <a:srgbClr val="0D4368"/>
                </a:solidFill>
                <a:latin typeface="Arial Narrow"/>
                <a:cs typeface="Arial Narrow"/>
              </a:rPr>
              <a:t>Ref</a:t>
            </a:r>
            <a:r>
              <a:rPr lang="de-DE" sz="1200" b="1" dirty="0">
                <a:solidFill>
                  <a:srgbClr val="0D4368"/>
                </a:solidFill>
                <a:latin typeface="Arial Narrow"/>
                <a:cs typeface="Arial Narrow"/>
              </a:rPr>
              <a:t> "</a:t>
            </a:r>
            <a:r>
              <a:rPr lang="de-DE" sz="1200" b="1" dirty="0" err="1">
                <a:solidFill>
                  <a:schemeClr val="accent2"/>
                </a:solidFill>
                <a:latin typeface="Arial Narrow"/>
                <a:cs typeface="Arial Narrow"/>
              </a:rPr>
              <a:t>pSecurityGroups</a:t>
            </a:r>
            <a:r>
              <a:rPr lang="de-DE" sz="1200" b="1" dirty="0">
                <a:solidFill>
                  <a:srgbClr val="0D4368"/>
                </a:solidFill>
                <a:latin typeface="Arial Narrow"/>
                <a:cs typeface="Arial Narrow"/>
              </a:rPr>
              <a:t>"</a:t>
            </a:r>
          </a:p>
          <a:p>
            <a:r>
              <a:rPr lang="de-DE" sz="1200" b="1" dirty="0">
                <a:solidFill>
                  <a:srgbClr val="0D4368"/>
                </a:solidFill>
                <a:latin typeface="Arial Narrow"/>
                <a:cs typeface="Arial Narrow"/>
              </a:rPr>
              <a:t>            </a:t>
            </a:r>
            <a:r>
              <a:rPr lang="de-DE" sz="1200" b="1" dirty="0" err="1">
                <a:solidFill>
                  <a:srgbClr val="0D4368"/>
                </a:solidFill>
                <a:latin typeface="Arial Narrow"/>
                <a:cs typeface="Arial Narrow"/>
              </a:rPr>
              <a:t>SubnetId</a:t>
            </a:r>
            <a:r>
              <a:rPr lang="de-DE" sz="1200" b="1" dirty="0">
                <a:solidFill>
                  <a:srgbClr val="0D4368"/>
                </a:solidFill>
                <a:latin typeface="Arial Narrow"/>
                <a:cs typeface="Arial Narrow"/>
              </a:rPr>
              <a:t>: !</a:t>
            </a:r>
            <a:r>
              <a:rPr lang="de-DE" sz="1200" b="1" dirty="0" err="1">
                <a:solidFill>
                  <a:srgbClr val="0D4368"/>
                </a:solidFill>
                <a:latin typeface="Arial Narrow"/>
                <a:cs typeface="Arial Narrow"/>
              </a:rPr>
              <a:t>Ref</a:t>
            </a:r>
            <a:r>
              <a:rPr lang="de-DE" sz="1200" b="1" dirty="0">
                <a:solidFill>
                  <a:srgbClr val="0D4368"/>
                </a:solidFill>
                <a:latin typeface="Arial Narrow"/>
                <a:cs typeface="Arial Narrow"/>
              </a:rPr>
              <a:t> </a:t>
            </a:r>
            <a:r>
              <a:rPr lang="de-DE" sz="1200" b="1" dirty="0" err="1">
                <a:solidFill>
                  <a:srgbClr val="1A87CF"/>
                </a:solidFill>
                <a:latin typeface="Arial Narrow"/>
                <a:cs typeface="Arial Narrow"/>
              </a:rPr>
              <a:t>pSubnetIds</a:t>
            </a:r>
            <a:endParaRPr lang="de-DE" sz="1200" b="1" dirty="0">
              <a:solidFill>
                <a:srgbClr val="1A87CF"/>
              </a:solidFill>
              <a:latin typeface="Arial Narrow"/>
              <a:cs typeface="Arial Narrow"/>
            </a:endParaRPr>
          </a:p>
        </p:txBody>
      </p:sp>
      <p:cxnSp>
        <p:nvCxnSpPr>
          <p:cNvPr id="30" name="Elbow Connector 29"/>
          <p:cNvCxnSpPr/>
          <p:nvPr/>
        </p:nvCxnSpPr>
        <p:spPr>
          <a:xfrm flipV="1">
            <a:off x="2683100" y="617441"/>
            <a:ext cx="1800000" cy="3960000"/>
          </a:xfrm>
          <a:prstGeom prst="bentConnector3">
            <a:avLst/>
          </a:prstGeom>
          <a:ln>
            <a:solidFill>
              <a:schemeClr val="tx2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18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Outputs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600" y="737622"/>
            <a:ext cx="6883400" cy="4093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Arial Narrow"/>
                <a:cs typeface="Arial Narrow"/>
              </a:rPr>
              <a:t>AWSTemplateFormatVersion</a:t>
            </a:r>
            <a:r>
              <a:rPr lang="de-DE" sz="1200" dirty="0">
                <a:latin typeface="Arial Narrow"/>
                <a:cs typeface="Arial Narrow"/>
              </a:rPr>
              <a:t>: '2010-09-09'</a:t>
            </a:r>
          </a:p>
          <a:p>
            <a:r>
              <a:rPr lang="de-DE" sz="1200" dirty="0" smtClean="0">
                <a:latin typeface="Arial Narrow"/>
                <a:cs typeface="Arial Narrow"/>
              </a:rPr>
              <a:t>Description</a:t>
            </a:r>
            <a:r>
              <a:rPr lang="de-DE" sz="1200" dirty="0">
                <a:latin typeface="Arial Narrow"/>
                <a:cs typeface="Arial Narrow"/>
              </a:rPr>
              <a:t>: "Create an EC2 </a:t>
            </a:r>
            <a:r>
              <a:rPr lang="de-DE" sz="1200" dirty="0" err="1">
                <a:latin typeface="Arial Narrow"/>
                <a:cs typeface="Arial Narrow"/>
              </a:rPr>
              <a:t>instance</a:t>
            </a:r>
            <a:r>
              <a:rPr lang="de-DE" sz="1200" dirty="0">
                <a:latin typeface="Arial Narrow"/>
                <a:cs typeface="Arial Narrow"/>
              </a:rPr>
              <a:t>"</a:t>
            </a:r>
          </a:p>
          <a:p>
            <a:r>
              <a:rPr lang="de-DE" sz="1200" dirty="0">
                <a:latin typeface="Arial Narrow"/>
                <a:cs typeface="Arial Narrow"/>
              </a:rPr>
              <a:t>Parameters: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</a:t>
            </a:r>
            <a:r>
              <a:rPr lang="de-DE" sz="1200" dirty="0" err="1">
                <a:latin typeface="Arial Narrow"/>
                <a:cs typeface="Arial Narrow"/>
              </a:rPr>
              <a:t>pInstanceType</a:t>
            </a:r>
            <a:r>
              <a:rPr lang="de-DE" sz="1200" dirty="0">
                <a:latin typeface="Arial Narrow"/>
                <a:cs typeface="Arial Narrow"/>
              </a:rPr>
              <a:t>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Description: "The EC2 </a:t>
            </a:r>
            <a:r>
              <a:rPr lang="de-DE" sz="1200" dirty="0" err="1">
                <a:latin typeface="Arial Narrow"/>
                <a:cs typeface="Arial Narrow"/>
              </a:rPr>
              <a:t>instance</a:t>
            </a:r>
            <a:r>
              <a:rPr lang="de-DE" sz="1200" dirty="0">
                <a:latin typeface="Arial Narrow"/>
                <a:cs typeface="Arial Narrow"/>
              </a:rPr>
              <a:t> type </a:t>
            </a:r>
            <a:r>
              <a:rPr lang="de-DE" sz="1200" dirty="0" err="1">
                <a:latin typeface="Arial Narrow"/>
                <a:cs typeface="Arial Narrow"/>
              </a:rPr>
              <a:t>to</a:t>
            </a:r>
            <a:r>
              <a:rPr lang="de-DE" sz="1200" dirty="0">
                <a:latin typeface="Arial Narrow"/>
                <a:cs typeface="Arial Narrow"/>
              </a:rPr>
              <a:t> </a:t>
            </a:r>
            <a:r>
              <a:rPr lang="de-DE" sz="1200" dirty="0" err="1">
                <a:latin typeface="Arial Narrow"/>
                <a:cs typeface="Arial Narrow"/>
              </a:rPr>
              <a:t>launch</a:t>
            </a:r>
            <a:r>
              <a:rPr lang="de-DE" sz="1200" dirty="0">
                <a:latin typeface="Arial Narrow"/>
                <a:cs typeface="Arial Narrow"/>
              </a:rPr>
              <a:t>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Type: String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</a:t>
            </a:r>
            <a:r>
              <a:rPr lang="de-DE" sz="1200" dirty="0" err="1">
                <a:latin typeface="Arial Narrow"/>
                <a:cs typeface="Arial Narrow"/>
              </a:rPr>
              <a:t>AllowedValues</a:t>
            </a:r>
            <a:r>
              <a:rPr lang="de-DE" sz="1200" dirty="0">
                <a:latin typeface="Arial Narrow"/>
                <a:cs typeface="Arial Narrow"/>
              </a:rPr>
              <a:t>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        - "m1.micro"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        - "m1.small"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        - "m1.</a:t>
            </a:r>
            <a:r>
              <a:rPr lang="de-DE" sz="1200" dirty="0" smtClean="0">
                <a:latin typeface="Arial Narrow"/>
                <a:cs typeface="Arial Narrow"/>
              </a:rPr>
              <a:t>medium</a:t>
            </a:r>
            <a:r>
              <a:rPr lang="de-DE" sz="1200" dirty="0">
                <a:latin typeface="Arial Narrow"/>
                <a:cs typeface="Arial Narrow"/>
              </a:rPr>
              <a:t>"</a:t>
            </a:r>
          </a:p>
          <a:p>
            <a:r>
              <a:rPr lang="de-DE" sz="1200" dirty="0">
                <a:latin typeface="Arial Narrow"/>
                <a:cs typeface="Arial Narrow"/>
              </a:rPr>
              <a:t>Resources: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myEC2Instance: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Type: AWS::EC2::Instance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Properties: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        </a:t>
            </a:r>
            <a:r>
              <a:rPr lang="de-DE" sz="1200" dirty="0" err="1">
                <a:latin typeface="Arial Narrow"/>
                <a:cs typeface="Arial Narrow"/>
              </a:rPr>
              <a:t>KeyName</a:t>
            </a:r>
            <a:r>
              <a:rPr lang="de-DE" sz="1200" dirty="0">
                <a:latin typeface="Arial Narrow"/>
                <a:cs typeface="Arial Narrow"/>
              </a:rPr>
              <a:t>: "</a:t>
            </a:r>
            <a:r>
              <a:rPr lang="de-DE" sz="1200" dirty="0" err="1">
                <a:latin typeface="Arial Narrow"/>
                <a:cs typeface="Arial Narrow"/>
              </a:rPr>
              <a:t>my</a:t>
            </a:r>
            <a:r>
              <a:rPr lang="de-DE" sz="1200" dirty="0">
                <a:latin typeface="Arial Narrow"/>
                <a:cs typeface="Arial Narrow"/>
              </a:rPr>
              <a:t>-</a:t>
            </a:r>
            <a:r>
              <a:rPr lang="de-DE" sz="1200" dirty="0" err="1">
                <a:latin typeface="Arial Narrow"/>
                <a:cs typeface="Arial Narrow"/>
              </a:rPr>
              <a:t>key</a:t>
            </a:r>
            <a:r>
              <a:rPr lang="de-DE" sz="1200" dirty="0">
                <a:latin typeface="Arial Narrow"/>
                <a:cs typeface="Arial Narrow"/>
              </a:rPr>
              <a:t>-pair"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        </a:t>
            </a:r>
            <a:r>
              <a:rPr lang="de-DE" sz="1200" dirty="0" err="1">
                <a:latin typeface="Arial Narrow"/>
                <a:cs typeface="Arial Narrow"/>
              </a:rPr>
              <a:t>ImageId</a:t>
            </a:r>
            <a:r>
              <a:rPr lang="de-DE" sz="1200" dirty="0">
                <a:latin typeface="Arial Narrow"/>
                <a:cs typeface="Arial Narrow"/>
              </a:rPr>
              <a:t>: "ami-75g0061f"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        </a:t>
            </a:r>
            <a:r>
              <a:rPr lang="de-DE" sz="1200" dirty="0" err="1">
                <a:latin typeface="Arial Narrow"/>
                <a:cs typeface="Arial Narrow"/>
              </a:rPr>
              <a:t>InstanceType</a:t>
            </a:r>
            <a:r>
              <a:rPr lang="de-DE" sz="1200" dirty="0">
                <a:latin typeface="Arial Narrow"/>
                <a:cs typeface="Arial Narrow"/>
              </a:rPr>
              <a:t>: !</a:t>
            </a:r>
            <a:r>
              <a:rPr lang="de-DE" sz="1200" dirty="0" err="1">
                <a:latin typeface="Arial Narrow"/>
                <a:cs typeface="Arial Narrow"/>
              </a:rPr>
              <a:t>Ref</a:t>
            </a:r>
            <a:r>
              <a:rPr lang="de-DE" sz="1200" dirty="0">
                <a:latin typeface="Arial Narrow"/>
                <a:cs typeface="Arial Narrow"/>
              </a:rPr>
              <a:t> </a:t>
            </a:r>
            <a:r>
              <a:rPr lang="de-DE" sz="1200" dirty="0" err="1">
                <a:latin typeface="Arial Narrow"/>
                <a:cs typeface="Arial Narrow"/>
              </a:rPr>
              <a:t>pInstanceType</a:t>
            </a:r>
            <a:endParaRPr lang="de-DE" sz="1200" dirty="0">
              <a:latin typeface="Arial Narrow"/>
              <a:cs typeface="Arial Narrow"/>
            </a:endParaRPr>
          </a:p>
          <a:p>
            <a:r>
              <a:rPr lang="de-DE" b="1" dirty="0" smtClean="0">
                <a:solidFill>
                  <a:srgbClr val="EC008B"/>
                </a:solidFill>
                <a:latin typeface="Arial Narrow"/>
                <a:cs typeface="Arial Narrow"/>
              </a:rPr>
              <a:t>Outputs</a:t>
            </a:r>
            <a:r>
              <a:rPr lang="de-DE" b="1" dirty="0">
                <a:solidFill>
                  <a:srgbClr val="EC008B"/>
                </a:solidFill>
                <a:latin typeface="Arial Narrow"/>
                <a:cs typeface="Arial Narrow"/>
              </a:rPr>
              <a:t>:</a:t>
            </a:r>
          </a:p>
          <a:p>
            <a:r>
              <a:rPr lang="de-DE" dirty="0">
                <a:latin typeface="Arial Narrow"/>
                <a:cs typeface="Arial Narrow"/>
              </a:rPr>
              <a:t>        </a:t>
            </a:r>
            <a:r>
              <a:rPr lang="de-DE" b="1" dirty="0" err="1">
                <a:solidFill>
                  <a:schemeClr val="accent2"/>
                </a:solidFill>
                <a:latin typeface="Arial Narrow"/>
                <a:cs typeface="Arial Narrow"/>
              </a:rPr>
              <a:t>InstancePublicDnsName</a:t>
            </a:r>
            <a:r>
              <a:rPr lang="de-DE" b="1" dirty="0">
                <a:solidFill>
                  <a:schemeClr val="accent2"/>
                </a:solidFill>
                <a:latin typeface="Arial Narrow"/>
                <a:cs typeface="Arial Narrow"/>
              </a:rPr>
              <a:t>:</a:t>
            </a:r>
          </a:p>
          <a:p>
            <a:r>
              <a:rPr lang="de-DE" b="1" dirty="0">
                <a:solidFill>
                  <a:schemeClr val="accent2"/>
                </a:solidFill>
                <a:latin typeface="Arial Narrow"/>
                <a:cs typeface="Arial Narrow"/>
              </a:rPr>
              <a:t>                </a:t>
            </a:r>
            <a:r>
              <a:rPr lang="de-DE" b="1" dirty="0">
                <a:solidFill>
                  <a:srgbClr val="0D4368"/>
                </a:solidFill>
                <a:latin typeface="Arial Narrow"/>
                <a:cs typeface="Arial Narrow"/>
              </a:rPr>
              <a:t>Description: "The </a:t>
            </a:r>
            <a:r>
              <a:rPr lang="de-DE" b="1" dirty="0" err="1">
                <a:solidFill>
                  <a:srgbClr val="0D4368"/>
                </a:solidFill>
                <a:latin typeface="Arial Narrow"/>
                <a:cs typeface="Arial Narrow"/>
              </a:rPr>
              <a:t>public</a:t>
            </a:r>
            <a:r>
              <a:rPr lang="de-DE" b="1" dirty="0">
                <a:solidFill>
                  <a:srgbClr val="0D4368"/>
                </a:solidFill>
                <a:latin typeface="Arial Narrow"/>
                <a:cs typeface="Arial Narrow"/>
              </a:rPr>
              <a:t> DNS </a:t>
            </a:r>
            <a:r>
              <a:rPr lang="de-DE" b="1" dirty="0" err="1">
                <a:solidFill>
                  <a:srgbClr val="0D4368"/>
                </a:solidFill>
                <a:latin typeface="Arial Narrow"/>
                <a:cs typeface="Arial Narrow"/>
              </a:rPr>
              <a:t>name</a:t>
            </a:r>
            <a:r>
              <a:rPr lang="de-DE" b="1" dirty="0">
                <a:solidFill>
                  <a:srgbClr val="0D4368"/>
                </a:solidFill>
                <a:latin typeface="Arial Narrow"/>
                <a:cs typeface="Arial Narrow"/>
              </a:rPr>
              <a:t> </a:t>
            </a:r>
            <a:r>
              <a:rPr lang="de-DE" b="1" dirty="0" err="1">
                <a:solidFill>
                  <a:srgbClr val="0D4368"/>
                </a:solidFill>
                <a:latin typeface="Arial Narrow"/>
                <a:cs typeface="Arial Narrow"/>
              </a:rPr>
              <a:t>of</a:t>
            </a:r>
            <a:r>
              <a:rPr lang="de-DE" b="1" dirty="0">
                <a:solidFill>
                  <a:srgbClr val="0D4368"/>
                </a:solidFill>
                <a:latin typeface="Arial Narrow"/>
                <a:cs typeface="Arial Narrow"/>
              </a:rPr>
              <a:t> </a:t>
            </a:r>
            <a:r>
              <a:rPr lang="de-DE" b="1" dirty="0" err="1">
                <a:solidFill>
                  <a:srgbClr val="0D4368"/>
                </a:solidFill>
                <a:latin typeface="Arial Narrow"/>
                <a:cs typeface="Arial Narrow"/>
              </a:rPr>
              <a:t>the</a:t>
            </a:r>
            <a:r>
              <a:rPr lang="de-DE" b="1" dirty="0">
                <a:solidFill>
                  <a:srgbClr val="0D4368"/>
                </a:solidFill>
                <a:latin typeface="Arial Narrow"/>
                <a:cs typeface="Arial Narrow"/>
              </a:rPr>
              <a:t> </a:t>
            </a:r>
            <a:r>
              <a:rPr lang="de-DE" b="1" dirty="0" err="1">
                <a:solidFill>
                  <a:srgbClr val="0D4368"/>
                </a:solidFill>
                <a:latin typeface="Arial Narrow"/>
                <a:cs typeface="Arial Narrow"/>
              </a:rPr>
              <a:t>newly</a:t>
            </a:r>
            <a:r>
              <a:rPr lang="de-DE" b="1" dirty="0">
                <a:solidFill>
                  <a:srgbClr val="0D4368"/>
                </a:solidFill>
                <a:latin typeface="Arial Narrow"/>
                <a:cs typeface="Arial Narrow"/>
              </a:rPr>
              <a:t> </a:t>
            </a:r>
            <a:r>
              <a:rPr lang="de-DE" b="1" dirty="0" err="1">
                <a:solidFill>
                  <a:srgbClr val="0D4368"/>
                </a:solidFill>
                <a:latin typeface="Arial Narrow"/>
                <a:cs typeface="Arial Narrow"/>
              </a:rPr>
              <a:t>created</a:t>
            </a:r>
            <a:r>
              <a:rPr lang="de-DE" b="1" dirty="0">
                <a:solidFill>
                  <a:srgbClr val="0D4368"/>
                </a:solidFill>
                <a:latin typeface="Arial Narrow"/>
                <a:cs typeface="Arial Narrow"/>
              </a:rPr>
              <a:t> EC2 </a:t>
            </a:r>
            <a:r>
              <a:rPr lang="de-DE" b="1" dirty="0" err="1">
                <a:solidFill>
                  <a:srgbClr val="0D4368"/>
                </a:solidFill>
                <a:latin typeface="Arial Narrow"/>
                <a:cs typeface="Arial Narrow"/>
              </a:rPr>
              <a:t>instance</a:t>
            </a:r>
            <a:r>
              <a:rPr lang="de-DE" b="1" dirty="0">
                <a:solidFill>
                  <a:srgbClr val="0D4368"/>
                </a:solidFill>
                <a:latin typeface="Arial Narrow"/>
                <a:cs typeface="Arial Narrow"/>
              </a:rPr>
              <a:t>"</a:t>
            </a:r>
          </a:p>
          <a:p>
            <a:r>
              <a:rPr lang="de-DE" b="1" dirty="0">
                <a:solidFill>
                  <a:srgbClr val="0D4368"/>
                </a:solidFill>
                <a:latin typeface="Arial Narrow"/>
                <a:cs typeface="Arial Narrow"/>
              </a:rPr>
              <a:t>                Value: !</a:t>
            </a:r>
            <a:r>
              <a:rPr lang="de-DE" b="1" dirty="0" err="1">
                <a:solidFill>
                  <a:srgbClr val="0D4368"/>
                </a:solidFill>
                <a:latin typeface="Arial Narrow"/>
                <a:cs typeface="Arial Narrow"/>
              </a:rPr>
              <a:t>GetAtt</a:t>
            </a:r>
            <a:r>
              <a:rPr lang="de-DE" b="1" dirty="0">
                <a:solidFill>
                  <a:srgbClr val="0D4368"/>
                </a:solidFill>
                <a:latin typeface="Arial Narrow"/>
                <a:cs typeface="Arial Narrow"/>
              </a:rPr>
              <a:t> myEC2Instance.PublicDnsName</a:t>
            </a:r>
            <a:endParaRPr lang="en-US" b="1" dirty="0">
              <a:solidFill>
                <a:srgbClr val="0D4368"/>
              </a:solidFill>
              <a:latin typeface="Arial Narrow"/>
              <a:cs typeface="Arial Narrow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670300" y="3708400"/>
            <a:ext cx="1422400" cy="494049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270501" y="2397778"/>
            <a:ext cx="33958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Name of Output Parameter</a:t>
            </a:r>
          </a:p>
          <a:p>
            <a:endParaRPr lang="en-US" b="1" dirty="0" smtClean="0">
              <a:solidFill>
                <a:schemeClr val="accent2"/>
              </a:solidFill>
            </a:endParaRPr>
          </a:p>
          <a:p>
            <a:r>
              <a:rPr lang="en-US" b="1" dirty="0" smtClean="0">
                <a:solidFill>
                  <a:schemeClr val="accent2"/>
                </a:solidFill>
              </a:rPr>
              <a:t>Outputs allow us to return values from </a:t>
            </a:r>
            <a:r>
              <a:rPr lang="en-US" b="1" dirty="0" smtClean="0">
                <a:solidFill>
                  <a:schemeClr val="accent2"/>
                </a:solidFill>
              </a:rPr>
              <a:t>newly created resources.</a:t>
            </a:r>
            <a:endParaRPr lang="en-US" b="1" dirty="0" smtClean="0">
              <a:solidFill>
                <a:schemeClr val="accent2"/>
              </a:solidFill>
            </a:endParaRP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 smtClean="0">
                <a:solidFill>
                  <a:schemeClr val="accent2"/>
                </a:solidFill>
              </a:rPr>
              <a:t>We can chain </a:t>
            </a:r>
            <a:r>
              <a:rPr lang="en-US" b="1" dirty="0" err="1" smtClean="0">
                <a:solidFill>
                  <a:schemeClr val="accent2"/>
                </a:solidFill>
              </a:rPr>
              <a:t>cf</a:t>
            </a:r>
            <a:r>
              <a:rPr lang="en-US" b="1" dirty="0" smtClean="0">
                <a:solidFill>
                  <a:schemeClr val="accent2"/>
                </a:solidFill>
              </a:rPr>
              <a:t> scripts so </a:t>
            </a:r>
            <a:r>
              <a:rPr lang="en-US" b="1" dirty="0" smtClean="0">
                <a:solidFill>
                  <a:schemeClr val="accent2"/>
                </a:solidFill>
              </a:rPr>
              <a:t>that outputs from one script </a:t>
            </a:r>
            <a:r>
              <a:rPr lang="en-US" b="1" dirty="0" smtClean="0">
                <a:solidFill>
                  <a:schemeClr val="accent2"/>
                </a:solidFill>
              </a:rPr>
              <a:t>are  </a:t>
            </a:r>
            <a:r>
              <a:rPr lang="en-US" b="1" dirty="0" smtClean="0">
                <a:solidFill>
                  <a:schemeClr val="accent2"/>
                </a:solidFill>
              </a:rPr>
              <a:t>parameters </a:t>
            </a:r>
            <a:r>
              <a:rPr lang="en-US" b="1" dirty="0" smtClean="0">
                <a:solidFill>
                  <a:schemeClr val="accent2"/>
                </a:solidFill>
              </a:rPr>
              <a:t>for another script.</a:t>
            </a:r>
            <a:endParaRPr lang="en-US" b="1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56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Conditions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600" y="737622"/>
            <a:ext cx="6883400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Arial Narrow"/>
                <a:cs typeface="Arial Narrow"/>
              </a:rPr>
              <a:t>AWSTemplateFormatVersion</a:t>
            </a:r>
            <a:r>
              <a:rPr lang="de-DE" sz="1200" dirty="0">
                <a:latin typeface="Arial Narrow"/>
                <a:cs typeface="Arial Narrow"/>
              </a:rPr>
              <a:t>: '2010-09-09'</a:t>
            </a:r>
          </a:p>
          <a:p>
            <a:r>
              <a:rPr lang="en-US" sz="1200" dirty="0" smtClean="0">
                <a:latin typeface="Arial Narrow"/>
                <a:cs typeface="Arial Narrow"/>
              </a:rPr>
              <a:t>Description</a:t>
            </a:r>
            <a:r>
              <a:rPr lang="en-US" sz="1200" dirty="0">
                <a:latin typeface="Arial Narrow"/>
                <a:cs typeface="Arial Narrow"/>
              </a:rPr>
              <a:t>: "Create an EC2 instance"</a:t>
            </a:r>
          </a:p>
          <a:p>
            <a:r>
              <a:rPr lang="en-US" sz="1200" dirty="0">
                <a:latin typeface="Arial Narrow"/>
                <a:cs typeface="Arial Narrow"/>
              </a:rPr>
              <a:t>Parameters:</a:t>
            </a:r>
          </a:p>
          <a:p>
            <a:r>
              <a:rPr lang="en-US" sz="1200" dirty="0">
                <a:latin typeface="Arial Narrow"/>
                <a:cs typeface="Arial Narrow"/>
              </a:rPr>
              <a:t>        </a:t>
            </a:r>
            <a:r>
              <a:rPr lang="en-US" b="1" dirty="0" err="1">
                <a:solidFill>
                  <a:srgbClr val="1A87CF"/>
                </a:solidFill>
                <a:latin typeface="Arial Narrow"/>
                <a:cs typeface="Arial Narrow"/>
              </a:rPr>
              <a:t>pEnvironmentType</a:t>
            </a:r>
            <a:r>
              <a:rPr lang="en-US" b="1" dirty="0">
                <a:solidFill>
                  <a:srgbClr val="1A87CF"/>
                </a:solidFill>
                <a:latin typeface="Arial Narrow"/>
                <a:cs typeface="Arial Narrow"/>
              </a:rPr>
              <a:t>:</a:t>
            </a:r>
          </a:p>
          <a:p>
            <a:r>
              <a:rPr lang="en-US" b="1" dirty="0">
                <a:solidFill>
                  <a:srgbClr val="1A87CF"/>
                </a:solidFill>
                <a:latin typeface="Arial Narrow"/>
                <a:cs typeface="Arial Narrow"/>
              </a:rPr>
              <a:t>                </a:t>
            </a:r>
            <a:r>
              <a:rPr lang="en-US" b="1" dirty="0">
                <a:solidFill>
                  <a:srgbClr val="0D4368"/>
                </a:solidFill>
                <a:latin typeface="Arial Narrow"/>
                <a:cs typeface="Arial Narrow"/>
              </a:rPr>
              <a:t>Description: "Specifies if this a </a:t>
            </a:r>
            <a:r>
              <a:rPr lang="en-US" b="1" dirty="0" err="1">
                <a:solidFill>
                  <a:srgbClr val="0D4368"/>
                </a:solidFill>
                <a:latin typeface="Arial Narrow"/>
                <a:cs typeface="Arial Narrow"/>
              </a:rPr>
              <a:t>Dev</a:t>
            </a:r>
            <a:r>
              <a:rPr lang="en-US" b="1" dirty="0">
                <a:solidFill>
                  <a:srgbClr val="0D4368"/>
                </a:solidFill>
                <a:latin typeface="Arial Narrow"/>
                <a:cs typeface="Arial Narrow"/>
              </a:rPr>
              <a:t>, QA or Prod Environment"</a:t>
            </a:r>
          </a:p>
          <a:p>
            <a:r>
              <a:rPr lang="en-US" b="1" dirty="0">
                <a:solidFill>
                  <a:srgbClr val="0D4368"/>
                </a:solidFill>
                <a:latin typeface="Arial Narrow"/>
                <a:cs typeface="Arial Narrow"/>
              </a:rPr>
              <a:t>                Type: String</a:t>
            </a:r>
          </a:p>
          <a:p>
            <a:r>
              <a:rPr lang="en-US" b="1" dirty="0">
                <a:solidFill>
                  <a:srgbClr val="0D4368"/>
                </a:solidFill>
                <a:latin typeface="Arial Narrow"/>
                <a:cs typeface="Arial Narrow"/>
              </a:rPr>
              <a:t>                </a:t>
            </a:r>
            <a:r>
              <a:rPr lang="en-US" b="1" dirty="0" err="1">
                <a:solidFill>
                  <a:srgbClr val="0D4368"/>
                </a:solidFill>
                <a:latin typeface="Arial Narrow"/>
                <a:cs typeface="Arial Narrow"/>
              </a:rPr>
              <a:t>AllowedValues</a:t>
            </a:r>
            <a:r>
              <a:rPr lang="en-US" b="1" dirty="0">
                <a:solidFill>
                  <a:srgbClr val="0D4368"/>
                </a:solidFill>
                <a:latin typeface="Arial Narrow"/>
                <a:cs typeface="Arial Narrow"/>
              </a:rPr>
              <a:t>:</a:t>
            </a:r>
          </a:p>
          <a:p>
            <a:r>
              <a:rPr lang="en-US" b="1" dirty="0">
                <a:solidFill>
                  <a:srgbClr val="0D4368"/>
                </a:solidFill>
                <a:latin typeface="Arial Narrow"/>
                <a:cs typeface="Arial Narrow"/>
              </a:rPr>
              <a:t>                        - "</a:t>
            </a:r>
            <a:r>
              <a:rPr lang="en-US" b="1" dirty="0" err="1">
                <a:solidFill>
                  <a:srgbClr val="0D4368"/>
                </a:solidFill>
                <a:latin typeface="Arial Narrow"/>
                <a:cs typeface="Arial Narrow"/>
              </a:rPr>
              <a:t>Dev</a:t>
            </a:r>
            <a:r>
              <a:rPr lang="en-US" b="1" dirty="0">
                <a:solidFill>
                  <a:srgbClr val="0D4368"/>
                </a:solidFill>
                <a:latin typeface="Arial Narrow"/>
                <a:cs typeface="Arial Narrow"/>
              </a:rPr>
              <a:t>"</a:t>
            </a:r>
          </a:p>
          <a:p>
            <a:r>
              <a:rPr lang="en-US" b="1" dirty="0">
                <a:solidFill>
                  <a:srgbClr val="0D4368"/>
                </a:solidFill>
                <a:latin typeface="Arial Narrow"/>
                <a:cs typeface="Arial Narrow"/>
              </a:rPr>
              <a:t>                        - "</a:t>
            </a:r>
            <a:r>
              <a:rPr lang="en-US" b="1" dirty="0" err="1">
                <a:solidFill>
                  <a:srgbClr val="0D4368"/>
                </a:solidFill>
                <a:latin typeface="Arial Narrow"/>
                <a:cs typeface="Arial Narrow"/>
              </a:rPr>
              <a:t>Qa</a:t>
            </a:r>
            <a:r>
              <a:rPr lang="en-US" b="1" dirty="0">
                <a:solidFill>
                  <a:srgbClr val="0D4368"/>
                </a:solidFill>
                <a:latin typeface="Arial Narrow"/>
                <a:cs typeface="Arial Narrow"/>
              </a:rPr>
              <a:t>"</a:t>
            </a:r>
          </a:p>
          <a:p>
            <a:r>
              <a:rPr lang="en-US" b="1" dirty="0">
                <a:solidFill>
                  <a:srgbClr val="0D4368"/>
                </a:solidFill>
                <a:latin typeface="Arial Narrow"/>
                <a:cs typeface="Arial Narrow"/>
              </a:rPr>
              <a:t>                        - "Prod"</a:t>
            </a:r>
          </a:p>
          <a:p>
            <a:r>
              <a:rPr lang="en-US" b="1" dirty="0">
                <a:solidFill>
                  <a:schemeClr val="accent3"/>
                </a:solidFill>
                <a:latin typeface="Arial Narrow"/>
                <a:cs typeface="Arial Narrow"/>
              </a:rPr>
              <a:t>Conditions:</a:t>
            </a:r>
            <a:r>
              <a:rPr lang="en-US" sz="1200" dirty="0">
                <a:latin typeface="Arial Narrow"/>
                <a:cs typeface="Arial Narrow"/>
              </a:rPr>
              <a:t> </a:t>
            </a:r>
          </a:p>
          <a:p>
            <a:r>
              <a:rPr lang="en-US" sz="1200" dirty="0">
                <a:latin typeface="Arial Narrow"/>
                <a:cs typeface="Arial Narrow"/>
              </a:rPr>
              <a:t>        </a:t>
            </a:r>
            <a:r>
              <a:rPr lang="en-US" b="1" dirty="0" err="1">
                <a:solidFill>
                  <a:schemeClr val="accent2"/>
                </a:solidFill>
                <a:latin typeface="Arial Narrow"/>
                <a:cs typeface="Arial Narrow"/>
              </a:rPr>
              <a:t>ProdEnvironment</a:t>
            </a:r>
            <a:r>
              <a:rPr lang="en-US" b="1" dirty="0">
                <a:solidFill>
                  <a:schemeClr val="accent2"/>
                </a:solidFill>
                <a:latin typeface="Arial Narrow"/>
                <a:cs typeface="Arial Narrow"/>
              </a:rPr>
              <a:t>: </a:t>
            </a:r>
            <a:r>
              <a:rPr lang="en-US" b="1" dirty="0">
                <a:solidFill>
                  <a:srgbClr val="0D4368"/>
                </a:solidFill>
                <a:latin typeface="Arial Narrow"/>
                <a:cs typeface="Arial Narrow"/>
              </a:rPr>
              <a:t>!Equals [ !Ref </a:t>
            </a:r>
            <a:r>
              <a:rPr lang="en-US" b="1" dirty="0" err="1">
                <a:solidFill>
                  <a:schemeClr val="accent2"/>
                </a:solidFill>
                <a:latin typeface="Arial Narrow"/>
                <a:cs typeface="Arial Narrow"/>
              </a:rPr>
              <a:t>pEnvironmentType</a:t>
            </a:r>
            <a:r>
              <a:rPr lang="en-US" b="1" dirty="0">
                <a:solidFill>
                  <a:srgbClr val="0D4368"/>
                </a:solidFill>
                <a:latin typeface="Arial Narrow"/>
                <a:cs typeface="Arial Narrow"/>
              </a:rPr>
              <a:t>, "Prod" ]</a:t>
            </a:r>
          </a:p>
          <a:p>
            <a:r>
              <a:rPr lang="en-US" sz="1200" dirty="0">
                <a:latin typeface="Arial Narrow"/>
                <a:cs typeface="Arial Narrow"/>
              </a:rPr>
              <a:t>Resources:</a:t>
            </a:r>
          </a:p>
          <a:p>
            <a:r>
              <a:rPr lang="en-US" sz="1200" dirty="0">
                <a:latin typeface="Arial Narrow"/>
                <a:cs typeface="Arial Narrow"/>
              </a:rPr>
              <a:t>        myEC2Instance:</a:t>
            </a:r>
          </a:p>
          <a:p>
            <a:r>
              <a:rPr lang="en-US" sz="1200" dirty="0">
                <a:latin typeface="Arial Narrow"/>
                <a:cs typeface="Arial Narrow"/>
              </a:rPr>
              <a:t>                Type: AWS::EC2::Instance</a:t>
            </a:r>
          </a:p>
          <a:p>
            <a:r>
              <a:rPr lang="en-US" sz="1200" dirty="0">
                <a:latin typeface="Arial Narrow"/>
                <a:cs typeface="Arial Narrow"/>
              </a:rPr>
              <a:t>                Properties:</a:t>
            </a:r>
          </a:p>
          <a:p>
            <a:r>
              <a:rPr lang="en-US" sz="1200" dirty="0">
                <a:latin typeface="Arial Narrow"/>
                <a:cs typeface="Arial Narrow"/>
              </a:rPr>
              <a:t>                        </a:t>
            </a:r>
            <a:r>
              <a:rPr lang="en-US" sz="1200" dirty="0" err="1">
                <a:latin typeface="Arial Narrow"/>
                <a:cs typeface="Arial Narrow"/>
              </a:rPr>
              <a:t>KeyName</a:t>
            </a:r>
            <a:r>
              <a:rPr lang="en-US" sz="1200" dirty="0">
                <a:latin typeface="Arial Narrow"/>
                <a:cs typeface="Arial Narrow"/>
              </a:rPr>
              <a:t>: "my-key-pair"</a:t>
            </a:r>
          </a:p>
          <a:p>
            <a:r>
              <a:rPr lang="en-US" sz="1200" dirty="0">
                <a:latin typeface="Arial Narrow"/>
                <a:cs typeface="Arial Narrow"/>
              </a:rPr>
              <a:t>                        </a:t>
            </a:r>
            <a:r>
              <a:rPr lang="en-US" sz="1200" dirty="0" err="1">
                <a:latin typeface="Arial Narrow"/>
                <a:cs typeface="Arial Narrow"/>
              </a:rPr>
              <a:t>ImageId</a:t>
            </a:r>
            <a:r>
              <a:rPr lang="en-US" sz="1200" dirty="0">
                <a:latin typeface="Arial Narrow"/>
                <a:cs typeface="Arial Narrow"/>
              </a:rPr>
              <a:t>: "ami-75g0061f"</a:t>
            </a:r>
          </a:p>
          <a:p>
            <a:r>
              <a:rPr lang="en-US" sz="1200" dirty="0">
                <a:latin typeface="Arial Narrow"/>
                <a:cs typeface="Arial Narrow"/>
              </a:rPr>
              <a:t>                        </a:t>
            </a:r>
            <a:r>
              <a:rPr lang="en-US" b="1" dirty="0" err="1">
                <a:solidFill>
                  <a:srgbClr val="0D4368"/>
                </a:solidFill>
                <a:latin typeface="Arial Narrow"/>
                <a:cs typeface="Arial Narrow"/>
              </a:rPr>
              <a:t>InstanceType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: !If [</a:t>
            </a:r>
            <a:r>
              <a:rPr lang="en-US" b="1" dirty="0" err="1">
                <a:solidFill>
                  <a:schemeClr val="accent2"/>
                </a:solidFill>
                <a:latin typeface="Arial Narrow"/>
                <a:cs typeface="Arial Narrow"/>
              </a:rPr>
              <a:t>ProdEnvironment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, 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“m3.2xlarge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”, “m3.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medium”]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Arial Narrow"/>
              <a:cs typeface="Arial Narrow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848100" y="2870200"/>
            <a:ext cx="1422400" cy="12700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448300" y="2703611"/>
            <a:ext cx="33958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Conditional Logic within scripts.</a:t>
            </a: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 smtClean="0">
                <a:solidFill>
                  <a:schemeClr val="accent2"/>
                </a:solidFill>
              </a:rPr>
              <a:t>Production will launch m3.2xlarge</a:t>
            </a:r>
          </a:p>
          <a:p>
            <a:r>
              <a:rPr lang="en-US" b="1" dirty="0" err="1" smtClean="0">
                <a:solidFill>
                  <a:schemeClr val="accent2"/>
                </a:solidFill>
              </a:rPr>
              <a:t>Dev</a:t>
            </a:r>
            <a:r>
              <a:rPr lang="en-US" b="1" dirty="0" smtClean="0">
                <a:solidFill>
                  <a:schemeClr val="accent2"/>
                </a:solidFill>
              </a:rPr>
              <a:t>/QA will launch m3.medium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54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Mappings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600" y="737622"/>
            <a:ext cx="3492500" cy="3600985"/>
          </a:xfrm>
          <a:prstGeom prst="rect">
            <a:avLst/>
          </a:prstGeom>
        </p:spPr>
        <p:txBody>
          <a:bodyPr wrap="square" numCol="1" spcCol="0">
            <a:spAutoFit/>
          </a:bodyPr>
          <a:lstStyle/>
          <a:p>
            <a:r>
              <a:rPr lang="de-DE" sz="1200" dirty="0" err="1">
                <a:latin typeface="Arial Narrow"/>
                <a:cs typeface="Arial Narrow"/>
              </a:rPr>
              <a:t>AWSTemplateFormatVersion</a:t>
            </a:r>
            <a:r>
              <a:rPr lang="de-DE" sz="1200" dirty="0">
                <a:latin typeface="Arial Narrow"/>
                <a:cs typeface="Arial Narrow"/>
              </a:rPr>
              <a:t>: '2010-09-09'</a:t>
            </a:r>
          </a:p>
          <a:p>
            <a:r>
              <a:rPr lang="de-DE" sz="1200" dirty="0" smtClean="0">
                <a:latin typeface="Arial Narrow"/>
                <a:cs typeface="Arial Narrow"/>
              </a:rPr>
              <a:t>Description</a:t>
            </a:r>
            <a:r>
              <a:rPr lang="de-DE" sz="1200" dirty="0">
                <a:latin typeface="Arial Narrow"/>
                <a:cs typeface="Arial Narrow"/>
              </a:rPr>
              <a:t>: "Create an EC2 </a:t>
            </a:r>
            <a:r>
              <a:rPr lang="de-DE" sz="1200" dirty="0" err="1">
                <a:latin typeface="Arial Narrow"/>
                <a:cs typeface="Arial Narrow"/>
              </a:rPr>
              <a:t>instance</a:t>
            </a:r>
            <a:r>
              <a:rPr lang="de-DE" sz="1200" dirty="0">
                <a:latin typeface="Arial Narrow"/>
                <a:cs typeface="Arial Narrow"/>
              </a:rPr>
              <a:t>"</a:t>
            </a:r>
          </a:p>
          <a:p>
            <a:r>
              <a:rPr lang="de-DE" sz="1200" b="1" dirty="0" err="1">
                <a:solidFill>
                  <a:schemeClr val="accent3"/>
                </a:solidFill>
                <a:latin typeface="Arial Narrow"/>
                <a:cs typeface="Arial Narrow"/>
              </a:rPr>
              <a:t>Mappings</a:t>
            </a:r>
            <a:r>
              <a:rPr lang="de-DE" sz="1200" b="1" dirty="0">
                <a:solidFill>
                  <a:schemeClr val="accent3"/>
                </a:solidFill>
                <a:latin typeface="Arial Narrow"/>
                <a:cs typeface="Arial Narrow"/>
              </a:rPr>
              <a:t>: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 </a:t>
            </a:r>
          </a:p>
          <a:p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        </a:t>
            </a:r>
            <a:r>
              <a:rPr lang="de-DE" sz="1200" b="1" dirty="0" err="1">
                <a:solidFill>
                  <a:srgbClr val="1A87CF"/>
                </a:solidFill>
                <a:latin typeface="Arial Narrow"/>
                <a:cs typeface="Arial Narrow"/>
              </a:rPr>
              <a:t>RegionMap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: </a:t>
            </a:r>
          </a:p>
          <a:p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                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us-east-1: 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"32": "ami-6411e20d"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"64": "ami-7a11e213"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us-west-1: 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"32": "ami-c9c7978c"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"64": "ami-cfc7978a"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eu-west-1: 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"32": "ami-37c2f643"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"64": "ami-31c2f645"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ap-southeast-1: 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"32": "ami-66f28c34"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"64": "ami-60f28c32"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ap-northeast-1: 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"32": "ami-9c03a89d"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"64": "ami-</a:t>
            </a:r>
            <a:r>
              <a:rPr lang="de-DE" sz="1200" b="1" dirty="0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a003a8a1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"</a:t>
            </a:r>
          </a:p>
        </p:txBody>
      </p:sp>
      <p:sp>
        <p:nvSpPr>
          <p:cNvPr id="5" name="Rectangle 4"/>
          <p:cNvSpPr/>
          <p:nvPr/>
        </p:nvSpPr>
        <p:spPr>
          <a:xfrm>
            <a:off x="3543300" y="737622"/>
            <a:ext cx="5123054" cy="1384995"/>
          </a:xfrm>
          <a:prstGeom prst="rect">
            <a:avLst/>
          </a:prstGeom>
        </p:spPr>
        <p:txBody>
          <a:bodyPr wrap="square" numCol="1" spcCol="0">
            <a:spAutoFit/>
          </a:bodyPr>
          <a:lstStyle/>
          <a:p>
            <a:r>
              <a:rPr lang="de-DE" sz="1200" dirty="0" smtClean="0">
                <a:latin typeface="Arial Narrow"/>
                <a:cs typeface="Arial Narrow"/>
              </a:rPr>
              <a:t>Resources</a:t>
            </a:r>
            <a:r>
              <a:rPr lang="de-DE" sz="1200" dirty="0">
                <a:latin typeface="Arial Narrow"/>
                <a:cs typeface="Arial Narrow"/>
              </a:rPr>
              <a:t>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myEC2Instance: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Type: AWS::EC2::Instance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Properties: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        </a:t>
            </a:r>
            <a:r>
              <a:rPr lang="de-DE" sz="1200" dirty="0" err="1">
                <a:latin typeface="Arial Narrow"/>
                <a:cs typeface="Arial Narrow"/>
              </a:rPr>
              <a:t>KeyName</a:t>
            </a:r>
            <a:r>
              <a:rPr lang="de-DE" sz="1200" dirty="0">
                <a:latin typeface="Arial Narrow"/>
                <a:cs typeface="Arial Narrow"/>
              </a:rPr>
              <a:t>: "</a:t>
            </a:r>
            <a:r>
              <a:rPr lang="de-DE" sz="1200" dirty="0" err="1">
                <a:latin typeface="Arial Narrow"/>
                <a:cs typeface="Arial Narrow"/>
              </a:rPr>
              <a:t>my</a:t>
            </a:r>
            <a:r>
              <a:rPr lang="de-DE" sz="1200" dirty="0">
                <a:latin typeface="Arial Narrow"/>
                <a:cs typeface="Arial Narrow"/>
              </a:rPr>
              <a:t>-</a:t>
            </a:r>
            <a:r>
              <a:rPr lang="de-DE" sz="1200" dirty="0" err="1">
                <a:latin typeface="Arial Narrow"/>
                <a:cs typeface="Arial Narrow"/>
              </a:rPr>
              <a:t>key</a:t>
            </a:r>
            <a:r>
              <a:rPr lang="de-DE" sz="1200" dirty="0">
                <a:latin typeface="Arial Narrow"/>
                <a:cs typeface="Arial Narrow"/>
              </a:rPr>
              <a:t>-pair"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        </a:t>
            </a:r>
            <a:r>
              <a:rPr lang="de-DE" sz="1200" dirty="0" err="1" smtClean="0">
                <a:latin typeface="Arial Narrow"/>
                <a:cs typeface="Arial Narrow"/>
              </a:rPr>
              <a:t>ImageType</a:t>
            </a:r>
            <a:r>
              <a:rPr lang="de-DE" sz="1200" dirty="0" smtClean="0">
                <a:latin typeface="Arial Narrow"/>
                <a:cs typeface="Arial Narrow"/>
              </a:rPr>
              <a:t>: “m3.medium"</a:t>
            </a:r>
            <a:endParaRPr lang="de-DE" sz="1200" dirty="0">
              <a:latin typeface="Arial Narrow"/>
              <a:cs typeface="Arial Narrow"/>
            </a:endParaRPr>
          </a:p>
          <a:p>
            <a:r>
              <a:rPr lang="de-DE" sz="1200" dirty="0">
                <a:latin typeface="Arial Narrow"/>
                <a:cs typeface="Arial Narrow"/>
              </a:rPr>
              <a:t>                        </a:t>
            </a:r>
            <a:r>
              <a:rPr lang="de-DE" sz="1200" b="1" dirty="0" err="1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ImageId</a:t>
            </a:r>
            <a:r>
              <a:rPr lang="de-DE" sz="1200" b="1" dirty="0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: 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!</a:t>
            </a:r>
            <a:r>
              <a:rPr lang="de-DE" sz="1200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FindInMap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[</a:t>
            </a:r>
            <a:r>
              <a:rPr lang="de-DE" sz="1200" b="1" dirty="0" err="1">
                <a:solidFill>
                  <a:schemeClr val="accent2"/>
                </a:solidFill>
                <a:latin typeface="Arial Narrow"/>
                <a:cs typeface="Arial Narrow"/>
              </a:rPr>
              <a:t>RegionMap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, !</a:t>
            </a:r>
            <a:r>
              <a:rPr lang="de-DE" sz="1200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Ref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de-DE" sz="1200" b="1" dirty="0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"</a:t>
            </a:r>
            <a:r>
              <a:rPr lang="de-DE" sz="1200" b="1" dirty="0" smtClean="0">
                <a:solidFill>
                  <a:srgbClr val="1A87CF"/>
                </a:solidFill>
                <a:latin typeface="Arial Narrow"/>
                <a:cs typeface="Arial Narrow"/>
              </a:rPr>
              <a:t>AWS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:</a:t>
            </a:r>
            <a:r>
              <a:rPr lang="de-DE" sz="1200" b="1" dirty="0" smtClean="0">
                <a:solidFill>
                  <a:srgbClr val="1A87CF"/>
                </a:solidFill>
                <a:latin typeface="Arial Narrow"/>
                <a:cs typeface="Arial Narrow"/>
              </a:rPr>
              <a:t>:Region</a:t>
            </a:r>
            <a:r>
              <a:rPr lang="de-DE" sz="1200" b="1" dirty="0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“, 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"32"]</a:t>
            </a:r>
          </a:p>
        </p:txBody>
      </p:sp>
      <p:cxnSp>
        <p:nvCxnSpPr>
          <p:cNvPr id="30" name="Elbow Connector 29"/>
          <p:cNvCxnSpPr/>
          <p:nvPr/>
        </p:nvCxnSpPr>
        <p:spPr>
          <a:xfrm flipV="1">
            <a:off x="2302100" y="617441"/>
            <a:ext cx="1800000" cy="3960000"/>
          </a:xfrm>
          <a:prstGeom prst="bentConnector3">
            <a:avLst/>
          </a:prstGeom>
          <a:ln>
            <a:solidFill>
              <a:schemeClr val="tx2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3848100" y="2870200"/>
            <a:ext cx="1422400" cy="12700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48300" y="2703611"/>
            <a:ext cx="33958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Lookup values within scripts.</a:t>
            </a: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 smtClean="0">
                <a:solidFill>
                  <a:schemeClr val="accent2"/>
                </a:solidFill>
              </a:rPr>
              <a:t>Depending on current AWS Region and version, use corresponding </a:t>
            </a:r>
            <a:r>
              <a:rPr lang="en-US" b="1" dirty="0" err="1" smtClean="0">
                <a:solidFill>
                  <a:schemeClr val="accent2"/>
                </a:solidFill>
              </a:rPr>
              <a:t>ami</a:t>
            </a:r>
            <a:endParaRPr lang="en-US" b="1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50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Deletion Policies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600" y="737622"/>
            <a:ext cx="6032500" cy="3416319"/>
          </a:xfrm>
          <a:prstGeom prst="rect">
            <a:avLst/>
          </a:prstGeom>
        </p:spPr>
        <p:txBody>
          <a:bodyPr wrap="square" numCol="1" spcCol="0">
            <a:spAutoFit/>
          </a:bodyPr>
          <a:lstStyle/>
          <a:p>
            <a:r>
              <a:rPr lang="de-DE" sz="1200" dirty="0" err="1">
                <a:latin typeface="Arial Narrow"/>
                <a:cs typeface="Arial Narrow"/>
              </a:rPr>
              <a:t>AWSTemplateFormatVersion</a:t>
            </a:r>
            <a:r>
              <a:rPr lang="de-DE" sz="1200" dirty="0">
                <a:latin typeface="Arial Narrow"/>
                <a:cs typeface="Arial Narrow"/>
              </a:rPr>
              <a:t>: '2010-09-09'</a:t>
            </a:r>
          </a:p>
          <a:p>
            <a:r>
              <a:rPr lang="de-DE" sz="1200" dirty="0">
                <a:latin typeface="Arial Narrow"/>
                <a:cs typeface="Arial Narrow"/>
              </a:rPr>
              <a:t>Description: "Create an S3 </a:t>
            </a:r>
            <a:r>
              <a:rPr lang="de-DE" sz="1200" dirty="0" err="1">
                <a:latin typeface="Arial Narrow"/>
                <a:cs typeface="Arial Narrow"/>
              </a:rPr>
              <a:t>Bucket</a:t>
            </a:r>
            <a:r>
              <a:rPr lang="de-DE" sz="1200" dirty="0">
                <a:latin typeface="Arial Narrow"/>
                <a:cs typeface="Arial Narrow"/>
              </a:rPr>
              <a:t> </a:t>
            </a:r>
            <a:r>
              <a:rPr lang="de-DE" sz="1200" dirty="0" err="1">
                <a:latin typeface="Arial Narrow"/>
                <a:cs typeface="Arial Narrow"/>
              </a:rPr>
              <a:t>and</a:t>
            </a:r>
            <a:r>
              <a:rPr lang="de-DE" sz="1200" dirty="0">
                <a:latin typeface="Arial Narrow"/>
                <a:cs typeface="Arial Narrow"/>
              </a:rPr>
              <a:t> EC2 Volume"</a:t>
            </a:r>
          </a:p>
          <a:p>
            <a:r>
              <a:rPr lang="de-DE" sz="1200" dirty="0">
                <a:latin typeface="Arial Narrow"/>
                <a:cs typeface="Arial Narrow"/>
              </a:rPr>
              <a:t>Resources:</a:t>
            </a:r>
          </a:p>
          <a:p>
            <a:r>
              <a:rPr lang="de-DE" sz="1200" dirty="0" smtClean="0">
                <a:latin typeface="Arial Narrow"/>
                <a:cs typeface="Arial Narrow"/>
              </a:rPr>
              <a:t>    myS3Bucket1:</a:t>
            </a:r>
            <a:endParaRPr lang="de-DE" sz="1200" dirty="0">
              <a:latin typeface="Arial Narrow"/>
              <a:cs typeface="Arial Narrow"/>
            </a:endParaRPr>
          </a:p>
          <a:p>
            <a:r>
              <a:rPr lang="de-DE" sz="1200" dirty="0">
                <a:latin typeface="Arial Narrow"/>
                <a:cs typeface="Arial Narrow"/>
              </a:rPr>
              <a:t>        Type: "AWS::S3::</a:t>
            </a:r>
            <a:r>
              <a:rPr lang="de-DE" sz="1200" dirty="0" err="1" smtClean="0">
                <a:latin typeface="Arial Narrow"/>
                <a:cs typeface="Arial Narrow"/>
              </a:rPr>
              <a:t>Bucket</a:t>
            </a:r>
            <a:r>
              <a:rPr lang="de-DE" sz="1200" dirty="0" smtClean="0">
                <a:latin typeface="Arial Narrow"/>
                <a:cs typeface="Arial Narrow"/>
              </a:rPr>
              <a:t>“</a:t>
            </a:r>
            <a:endParaRPr lang="de-DE" sz="1200" dirty="0">
              <a:latin typeface="Arial Narrow"/>
              <a:cs typeface="Arial Narrow"/>
            </a:endParaRPr>
          </a:p>
          <a:p>
            <a:r>
              <a:rPr lang="de-DE" sz="1200" dirty="0" smtClean="0">
                <a:latin typeface="Arial Narrow"/>
                <a:cs typeface="Arial Narrow"/>
              </a:rPr>
              <a:t>        Properties</a:t>
            </a:r>
            <a:r>
              <a:rPr lang="de-DE" sz="1200" dirty="0">
                <a:latin typeface="Arial Narrow"/>
                <a:cs typeface="Arial Narrow"/>
              </a:rPr>
              <a:t>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</a:t>
            </a:r>
            <a:r>
              <a:rPr lang="de-DE" sz="1200" dirty="0" err="1">
                <a:latin typeface="Arial Narrow"/>
                <a:cs typeface="Arial Narrow"/>
              </a:rPr>
              <a:t>BucketName</a:t>
            </a:r>
            <a:r>
              <a:rPr lang="de-DE" sz="1200" dirty="0">
                <a:latin typeface="Arial Narrow"/>
                <a:cs typeface="Arial Narrow"/>
              </a:rPr>
              <a:t>: "</a:t>
            </a:r>
            <a:r>
              <a:rPr lang="de-DE" sz="1200" dirty="0" smtClean="0">
                <a:latin typeface="Arial Narrow"/>
                <a:cs typeface="Arial Narrow"/>
              </a:rPr>
              <a:t>bucketnamesneedtobeuniquemybucket1“</a:t>
            </a:r>
          </a:p>
          <a:p>
            <a:r>
              <a:rPr lang="de-DE" sz="1200" dirty="0" smtClean="0">
                <a:latin typeface="Arial Narrow"/>
                <a:cs typeface="Arial Narrow"/>
              </a:rPr>
              <a:t>    myS3Bucket2:</a:t>
            </a:r>
            <a:endParaRPr lang="de-DE" sz="1200" dirty="0">
              <a:latin typeface="Arial Narrow"/>
              <a:cs typeface="Arial Narrow"/>
            </a:endParaRPr>
          </a:p>
          <a:p>
            <a:r>
              <a:rPr lang="de-DE" sz="1200" dirty="0">
                <a:latin typeface="Arial Narrow"/>
                <a:cs typeface="Arial Narrow"/>
              </a:rPr>
              <a:t>        Type: "AWS::S3::</a:t>
            </a:r>
            <a:r>
              <a:rPr lang="de-DE" sz="1200" dirty="0" err="1">
                <a:latin typeface="Arial Narrow"/>
                <a:cs typeface="Arial Narrow"/>
              </a:rPr>
              <a:t>Bucket</a:t>
            </a:r>
            <a:r>
              <a:rPr lang="de-DE" sz="1200" dirty="0">
                <a:latin typeface="Arial Narrow"/>
                <a:cs typeface="Arial Narrow"/>
              </a:rPr>
              <a:t>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</a:t>
            </a:r>
            <a:r>
              <a:rPr lang="de-DE" sz="1200" b="1" dirty="0" err="1">
                <a:solidFill>
                  <a:schemeClr val="accent3"/>
                </a:solidFill>
                <a:latin typeface="Arial Narrow"/>
                <a:cs typeface="Arial Narrow"/>
              </a:rPr>
              <a:t>DeletionPolicy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: "</a:t>
            </a:r>
            <a:r>
              <a:rPr lang="de-DE" sz="1200" b="1" dirty="0" err="1">
                <a:solidFill>
                  <a:schemeClr val="accent2"/>
                </a:solidFill>
                <a:latin typeface="Arial Narrow"/>
                <a:cs typeface="Arial Narrow"/>
              </a:rPr>
              <a:t>Retain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Properties: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</a:t>
            </a:r>
            <a:r>
              <a:rPr lang="de-DE" sz="1200" dirty="0" err="1">
                <a:latin typeface="Arial Narrow"/>
                <a:cs typeface="Arial Narrow"/>
              </a:rPr>
              <a:t>BucketName</a:t>
            </a:r>
            <a:r>
              <a:rPr lang="de-DE" sz="1200" dirty="0">
                <a:latin typeface="Arial Narrow"/>
                <a:cs typeface="Arial Narrow"/>
              </a:rPr>
              <a:t>: "</a:t>
            </a:r>
            <a:r>
              <a:rPr lang="de-DE" sz="1200" dirty="0" smtClean="0">
                <a:latin typeface="Arial Narrow"/>
                <a:cs typeface="Arial Narrow"/>
              </a:rPr>
              <a:t>bucketnamesneedtobeuniquemybucket2"</a:t>
            </a:r>
            <a:endParaRPr lang="de-DE" sz="1200" dirty="0">
              <a:latin typeface="Arial Narrow"/>
              <a:cs typeface="Arial Narrow"/>
            </a:endParaRPr>
          </a:p>
          <a:p>
            <a:r>
              <a:rPr lang="de-DE" sz="1200" dirty="0">
                <a:latin typeface="Arial Narrow"/>
                <a:cs typeface="Arial Narrow"/>
              </a:rPr>
              <a:t>    </a:t>
            </a:r>
            <a:r>
              <a:rPr lang="de-DE" sz="1200" dirty="0" err="1">
                <a:latin typeface="Arial Narrow"/>
                <a:cs typeface="Arial Narrow"/>
              </a:rPr>
              <a:t>myVolume</a:t>
            </a:r>
            <a:r>
              <a:rPr lang="de-DE" sz="1200" dirty="0">
                <a:latin typeface="Arial Narrow"/>
                <a:cs typeface="Arial Narrow"/>
              </a:rPr>
              <a:t>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Type: "AWS::EC2::Volume"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</a:t>
            </a:r>
            <a:r>
              <a:rPr lang="de-DE" sz="1200" b="1" dirty="0" err="1">
                <a:solidFill>
                  <a:schemeClr val="accent3"/>
                </a:solidFill>
                <a:latin typeface="Arial Narrow"/>
                <a:cs typeface="Arial Narrow"/>
              </a:rPr>
              <a:t>DeletionPolicy</a:t>
            </a:r>
            <a:r>
              <a:rPr lang="de-DE" sz="1200" b="1" dirty="0">
                <a:solidFill>
                  <a:srgbClr val="0D4368"/>
                </a:solidFill>
                <a:latin typeface="Arial Narrow"/>
                <a:cs typeface="Arial Narrow"/>
              </a:rPr>
              <a:t>: "</a:t>
            </a:r>
            <a:r>
              <a:rPr lang="de-DE" sz="1200" b="1" dirty="0">
                <a:solidFill>
                  <a:schemeClr val="accent2"/>
                </a:solidFill>
                <a:latin typeface="Arial Narrow"/>
                <a:cs typeface="Arial Narrow"/>
              </a:rPr>
              <a:t>Snapshot</a:t>
            </a:r>
            <a:r>
              <a:rPr lang="de-DE" sz="1200" b="1" dirty="0">
                <a:solidFill>
                  <a:srgbClr val="0D4368"/>
                </a:solidFill>
                <a:latin typeface="Arial Narrow"/>
                <a:cs typeface="Arial Narrow"/>
              </a:rPr>
              <a:t>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Properties: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</a:t>
            </a:r>
            <a:r>
              <a:rPr lang="de-DE" sz="1200" dirty="0" err="1">
                <a:latin typeface="Arial Narrow"/>
                <a:cs typeface="Arial Narrow"/>
              </a:rPr>
              <a:t>AvailabilityZone</a:t>
            </a:r>
            <a:r>
              <a:rPr lang="de-DE" sz="1200" dirty="0">
                <a:latin typeface="Arial Narrow"/>
                <a:cs typeface="Arial Narrow"/>
              </a:rPr>
              <a:t>: "us-east-2a"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Size: "100"</a:t>
            </a:r>
          </a:p>
        </p:txBody>
      </p:sp>
    </p:spTree>
    <p:extLst>
      <p:ext uri="{BB962C8B-B14F-4D97-AF65-F5344CB8AC3E}">
        <p14:creationId xmlns:p14="http://schemas.microsoft.com/office/powerpoint/2010/main" val="188442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Organize by Layers and Environments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39700" y="1457979"/>
            <a:ext cx="8102600" cy="548621"/>
            <a:chOff x="139700" y="1457979"/>
            <a:chExt cx="8102600" cy="548621"/>
          </a:xfrm>
        </p:grpSpPr>
        <p:sp>
          <p:nvSpPr>
            <p:cNvPr id="29" name="Rectangle 28"/>
            <p:cNvSpPr/>
            <p:nvPr/>
          </p:nvSpPr>
          <p:spPr>
            <a:xfrm>
              <a:off x="139700" y="1547623"/>
              <a:ext cx="23401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800" b="1" dirty="0" smtClean="0">
                  <a:solidFill>
                    <a:schemeClr val="accent3"/>
                  </a:solidFill>
                  <a:latin typeface="Arial Narrow"/>
                  <a:cs typeface="Arial Narrow"/>
                </a:rPr>
                <a:t>FRONTEND SERVICES</a:t>
              </a:r>
              <a:endParaRPr lang="en-US" sz="1800" b="1" dirty="0">
                <a:solidFill>
                  <a:schemeClr val="accent3"/>
                </a:solidFill>
                <a:latin typeface="Arial Narrow"/>
                <a:cs typeface="Arial Narrow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2579275" y="1457979"/>
              <a:ext cx="5663025" cy="548621"/>
              <a:chOff x="2579275" y="1457979"/>
              <a:chExt cx="3491325" cy="548621"/>
            </a:xfrm>
          </p:grpSpPr>
          <p:sp>
            <p:nvSpPr>
              <p:cNvPr id="27" name="Rounded Rectangle 26"/>
              <p:cNvSpPr/>
              <p:nvPr/>
            </p:nvSpPr>
            <p:spPr>
              <a:xfrm>
                <a:off x="2618247" y="1457979"/>
                <a:ext cx="3452353" cy="548621"/>
              </a:xfrm>
              <a:prstGeom prst="round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79275" y="1542223"/>
                <a:ext cx="349132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spc="-41" dirty="0" smtClean="0">
                    <a:solidFill>
                      <a:schemeClr val="bg1"/>
                    </a:solidFill>
                    <a:latin typeface="Arial Narrow"/>
                    <a:ea typeface="Rajdhani Semibold"/>
                    <a:cs typeface="Arial Narrow"/>
                    <a:sym typeface="Rajdhani Semibold"/>
                  </a:rPr>
                  <a:t>E-Commerce </a:t>
                </a:r>
                <a:r>
                  <a:rPr lang="en-US" sz="1800" b="1" spc="-41" dirty="0">
                    <a:solidFill>
                      <a:schemeClr val="bg1"/>
                    </a:solidFill>
                    <a:latin typeface="Arial Narrow"/>
                    <a:ea typeface="Rajdhani Semibold"/>
                    <a:cs typeface="Arial Narrow"/>
                    <a:sym typeface="Rajdhani Semibold"/>
                  </a:rPr>
                  <a:t>Website</a:t>
                </a:r>
                <a:endParaRPr lang="en-US" sz="1800" dirty="0">
                  <a:latin typeface="Arial Narrow"/>
                  <a:cs typeface="Arial Narrow"/>
                </a:endParaRPr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139700" y="2110967"/>
            <a:ext cx="8102600" cy="730575"/>
            <a:chOff x="139700" y="2110967"/>
            <a:chExt cx="8102600" cy="730575"/>
          </a:xfrm>
        </p:grpSpPr>
        <p:grpSp>
          <p:nvGrpSpPr>
            <p:cNvPr id="34" name="Group 33"/>
            <p:cNvGrpSpPr/>
            <p:nvPr/>
          </p:nvGrpSpPr>
          <p:grpSpPr>
            <a:xfrm>
              <a:off x="2579275" y="2110967"/>
              <a:ext cx="5663025" cy="730575"/>
              <a:chOff x="2579275" y="1457979"/>
              <a:chExt cx="3491325" cy="730575"/>
            </a:xfrm>
          </p:grpSpPr>
          <p:sp>
            <p:nvSpPr>
              <p:cNvPr id="35" name="Rounded Rectangle 34"/>
              <p:cNvSpPr/>
              <p:nvPr/>
            </p:nvSpPr>
            <p:spPr>
              <a:xfrm>
                <a:off x="2618247" y="1457979"/>
                <a:ext cx="3452353" cy="548621"/>
              </a:xfrm>
              <a:prstGeom prst="roundRect">
                <a:avLst/>
              </a:prstGeom>
              <a:solidFill>
                <a:srgbClr val="0D4368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579275" y="1542223"/>
                <a:ext cx="349132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spc="-41" dirty="0">
                    <a:solidFill>
                      <a:schemeClr val="bg1"/>
                    </a:solidFill>
                    <a:latin typeface="Arial Narrow"/>
                    <a:ea typeface="Rajdhani Semibold"/>
                    <a:cs typeface="Arial Narrow"/>
                    <a:sym typeface="Rajdhani Semibold"/>
                  </a:rPr>
                  <a:t>Search, Payment Gateway, Reviews,  Recommendations</a:t>
                </a:r>
                <a:endParaRPr lang="en-US" sz="1800" dirty="0">
                  <a:latin typeface="Arial Narrow"/>
                  <a:cs typeface="Arial Narrow"/>
                </a:endParaRPr>
              </a:p>
            </p:txBody>
          </p:sp>
        </p:grpSp>
        <p:sp>
          <p:nvSpPr>
            <p:cNvPr id="67" name="Rectangle 66"/>
            <p:cNvSpPr/>
            <p:nvPr/>
          </p:nvSpPr>
          <p:spPr>
            <a:xfrm>
              <a:off x="139700" y="2291588"/>
              <a:ext cx="23401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800" b="1" dirty="0" smtClean="0">
                  <a:solidFill>
                    <a:srgbClr val="EC008B"/>
                  </a:solidFill>
                  <a:latin typeface="Arial Narrow"/>
                  <a:cs typeface="Arial Narrow"/>
                </a:rPr>
                <a:t>BACKEND SERVICES</a:t>
              </a:r>
              <a:endParaRPr lang="en-US" sz="1800" b="1" dirty="0">
                <a:solidFill>
                  <a:srgbClr val="EC008B"/>
                </a:solidFill>
                <a:latin typeface="Arial Narrow"/>
                <a:cs typeface="Arial Narrow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39700" y="2768109"/>
            <a:ext cx="8102600" cy="548621"/>
            <a:chOff x="139700" y="2768109"/>
            <a:chExt cx="8102600" cy="548621"/>
          </a:xfrm>
        </p:grpSpPr>
        <p:grpSp>
          <p:nvGrpSpPr>
            <p:cNvPr id="37" name="Group 36"/>
            <p:cNvGrpSpPr/>
            <p:nvPr/>
          </p:nvGrpSpPr>
          <p:grpSpPr>
            <a:xfrm>
              <a:off x="2579275" y="2768109"/>
              <a:ext cx="5663025" cy="548621"/>
              <a:chOff x="2579275" y="1457979"/>
              <a:chExt cx="3491325" cy="548621"/>
            </a:xfrm>
          </p:grpSpPr>
          <p:sp>
            <p:nvSpPr>
              <p:cNvPr id="38" name="Rounded Rectangle 37"/>
              <p:cNvSpPr/>
              <p:nvPr/>
            </p:nvSpPr>
            <p:spPr>
              <a:xfrm>
                <a:off x="2618247" y="1457979"/>
                <a:ext cx="3452353" cy="548621"/>
              </a:xfrm>
              <a:prstGeom prst="roundRect">
                <a:avLst/>
              </a:prstGeom>
              <a:solidFill>
                <a:srgbClr val="0D4368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2579275" y="1542223"/>
                <a:ext cx="349132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spc="-41" dirty="0">
                    <a:solidFill>
                      <a:schemeClr val="bg1"/>
                    </a:solidFill>
                    <a:latin typeface="Arial Narrow"/>
                    <a:ea typeface="Rajdhani Semibold"/>
                    <a:cs typeface="Arial Narrow"/>
                    <a:sym typeface="Rajdhani Semibold"/>
                  </a:rPr>
                  <a:t>Common Monitoring tools, Queues</a:t>
                </a:r>
                <a:endParaRPr lang="en-US" sz="1800" dirty="0">
                  <a:latin typeface="Arial Narrow"/>
                  <a:cs typeface="Arial Narrow"/>
                </a:endParaRPr>
              </a:p>
            </p:txBody>
          </p:sp>
        </p:grpSp>
        <p:sp>
          <p:nvSpPr>
            <p:cNvPr id="68" name="Rectangle 67"/>
            <p:cNvSpPr/>
            <p:nvPr/>
          </p:nvSpPr>
          <p:spPr>
            <a:xfrm>
              <a:off x="139700" y="2857753"/>
              <a:ext cx="23401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800" b="1" dirty="0" smtClean="0">
                  <a:solidFill>
                    <a:srgbClr val="EC008B"/>
                  </a:solidFill>
                  <a:latin typeface="Arial Narrow"/>
                  <a:cs typeface="Arial Narrow"/>
                </a:rPr>
                <a:t>SHARED SERVICES</a:t>
              </a:r>
              <a:endParaRPr lang="en-US" sz="1800" b="1" dirty="0">
                <a:solidFill>
                  <a:srgbClr val="EC008B"/>
                </a:solidFill>
                <a:latin typeface="Arial Narrow"/>
                <a:cs typeface="Arial Narrow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39700" y="3427087"/>
            <a:ext cx="8102600" cy="548621"/>
            <a:chOff x="139700" y="3427087"/>
            <a:chExt cx="8102600" cy="548621"/>
          </a:xfrm>
        </p:grpSpPr>
        <p:grpSp>
          <p:nvGrpSpPr>
            <p:cNvPr id="61" name="Group 60"/>
            <p:cNvGrpSpPr/>
            <p:nvPr/>
          </p:nvGrpSpPr>
          <p:grpSpPr>
            <a:xfrm>
              <a:off x="2579275" y="3427087"/>
              <a:ext cx="5663025" cy="548621"/>
              <a:chOff x="2579275" y="1457979"/>
              <a:chExt cx="3491325" cy="548621"/>
            </a:xfrm>
          </p:grpSpPr>
          <p:sp>
            <p:nvSpPr>
              <p:cNvPr id="62" name="Rounded Rectangle 61"/>
              <p:cNvSpPr/>
              <p:nvPr/>
            </p:nvSpPr>
            <p:spPr>
              <a:xfrm>
                <a:off x="2618247" y="1457979"/>
                <a:ext cx="3452353" cy="548621"/>
              </a:xfrm>
              <a:prstGeom prst="roundRect">
                <a:avLst/>
              </a:prstGeom>
              <a:solidFill>
                <a:srgbClr val="0D4368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2579275" y="1542223"/>
                <a:ext cx="349132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spc="-41" dirty="0">
                    <a:solidFill>
                      <a:schemeClr val="bg1"/>
                    </a:solidFill>
                    <a:latin typeface="Arial Narrow"/>
                    <a:ea typeface="Rajdhani Semibold"/>
                    <a:cs typeface="Arial Narrow"/>
                    <a:sym typeface="Rajdhani Semibold"/>
                  </a:rPr>
                  <a:t>VPCs, Subnets, VPNs, NATs</a:t>
                </a:r>
                <a:endParaRPr lang="en-US" sz="1800" dirty="0">
                  <a:latin typeface="Arial Narrow"/>
                  <a:cs typeface="Arial Narrow"/>
                </a:endParaRPr>
              </a:p>
            </p:txBody>
          </p:sp>
        </p:grpSp>
        <p:sp>
          <p:nvSpPr>
            <p:cNvPr id="69" name="Rectangle 68"/>
            <p:cNvSpPr/>
            <p:nvPr/>
          </p:nvSpPr>
          <p:spPr>
            <a:xfrm>
              <a:off x="139700" y="3516731"/>
              <a:ext cx="23401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800" b="1" dirty="0" smtClean="0">
                  <a:solidFill>
                    <a:srgbClr val="EC008B"/>
                  </a:solidFill>
                  <a:latin typeface="Arial Narrow"/>
                  <a:cs typeface="Arial Narrow"/>
                </a:rPr>
                <a:t>BASE NETWORK</a:t>
              </a:r>
              <a:endParaRPr lang="en-US" sz="1800" b="1" dirty="0">
                <a:solidFill>
                  <a:srgbClr val="EC008B"/>
                </a:solidFill>
                <a:latin typeface="Arial Narrow"/>
                <a:cs typeface="Arial Narrow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39700" y="4074084"/>
            <a:ext cx="8102600" cy="548621"/>
            <a:chOff x="139700" y="4074084"/>
            <a:chExt cx="8102600" cy="548621"/>
          </a:xfrm>
        </p:grpSpPr>
        <p:grpSp>
          <p:nvGrpSpPr>
            <p:cNvPr id="64" name="Group 63"/>
            <p:cNvGrpSpPr/>
            <p:nvPr/>
          </p:nvGrpSpPr>
          <p:grpSpPr>
            <a:xfrm>
              <a:off x="2579275" y="4074084"/>
              <a:ext cx="5663025" cy="548621"/>
              <a:chOff x="2579275" y="1457979"/>
              <a:chExt cx="3491325" cy="548621"/>
            </a:xfrm>
          </p:grpSpPr>
          <p:sp>
            <p:nvSpPr>
              <p:cNvPr id="65" name="Rounded Rectangle 64"/>
              <p:cNvSpPr/>
              <p:nvPr/>
            </p:nvSpPr>
            <p:spPr>
              <a:xfrm>
                <a:off x="2618247" y="1457979"/>
                <a:ext cx="3452353" cy="548621"/>
              </a:xfrm>
              <a:prstGeom prst="roundRect">
                <a:avLst/>
              </a:prstGeom>
              <a:solidFill>
                <a:srgbClr val="0D4368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79275" y="1542223"/>
                <a:ext cx="349132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spc="-41" dirty="0">
                    <a:solidFill>
                      <a:schemeClr val="bg1"/>
                    </a:solidFill>
                    <a:latin typeface="Arial Narrow"/>
                    <a:ea typeface="Rajdhani Semibold"/>
                    <a:cs typeface="Arial Narrow"/>
                    <a:sym typeface="Rajdhani Semibold"/>
                  </a:rPr>
                  <a:t>IAM Users, Groups, Roles</a:t>
                </a:r>
                <a:endParaRPr lang="en-US" sz="1800" dirty="0">
                  <a:latin typeface="Arial Narrow"/>
                  <a:cs typeface="Arial Narrow"/>
                </a:endParaRPr>
              </a:p>
            </p:txBody>
          </p:sp>
        </p:grpSp>
        <p:sp>
          <p:nvSpPr>
            <p:cNvPr id="70" name="Rectangle 69"/>
            <p:cNvSpPr/>
            <p:nvPr/>
          </p:nvSpPr>
          <p:spPr>
            <a:xfrm>
              <a:off x="139700" y="4163728"/>
              <a:ext cx="23401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800" b="1" dirty="0" smtClean="0">
                  <a:solidFill>
                    <a:srgbClr val="EC008B"/>
                  </a:solidFill>
                  <a:latin typeface="Arial Narrow"/>
                  <a:cs typeface="Arial Narrow"/>
                </a:rPr>
                <a:t>IDENTITY</a:t>
              </a:r>
              <a:endParaRPr lang="en-US" sz="1800" b="1" dirty="0">
                <a:solidFill>
                  <a:srgbClr val="EC008B"/>
                </a:solidFill>
                <a:latin typeface="Arial Narrow"/>
                <a:cs typeface="Arial Narro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493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Additional Resources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58800" y="1542733"/>
            <a:ext cx="3444052" cy="561664"/>
          </a:xfrm>
          <a:prstGeom prst="rect">
            <a:avLst/>
          </a:prstGeom>
          <a:noFill/>
        </p:spPr>
        <p:txBody>
          <a:bodyPr wrap="square" lIns="68553" tIns="34276" rIns="68553" bIns="34276" rtlCol="0">
            <a:spAutoFit/>
          </a:bodyPr>
          <a:lstStyle/>
          <a:p>
            <a:pPr algn="l"/>
            <a:r>
              <a:rPr lang="en-US" sz="3200" b="1" cap="all" dirty="0" smtClean="0">
                <a:solidFill>
                  <a:srgbClr val="EC008B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resources</a:t>
            </a:r>
            <a:endParaRPr lang="en-US" sz="3200" dirty="0">
              <a:latin typeface="Arial Narrow"/>
              <a:cs typeface="Arial Narrow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2998026" y="1083302"/>
            <a:ext cx="0" cy="3301718"/>
          </a:xfrm>
          <a:prstGeom prst="line">
            <a:avLst/>
          </a:prstGeom>
          <a:ln>
            <a:solidFill>
              <a:schemeClr val="accent6">
                <a:alpha val="50000"/>
              </a:schemeClr>
            </a:solidFill>
            <a:prstDash val="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3286968" y="950176"/>
            <a:ext cx="4198286" cy="298606"/>
            <a:chOff x="2532605" y="3975044"/>
            <a:chExt cx="4198286" cy="298606"/>
          </a:xfrm>
        </p:grpSpPr>
        <p:sp>
          <p:nvSpPr>
            <p:cNvPr id="40" name="Oval 39"/>
            <p:cNvSpPr/>
            <p:nvPr/>
          </p:nvSpPr>
          <p:spPr>
            <a:xfrm>
              <a:off x="2532605" y="3979962"/>
              <a:ext cx="292100" cy="29368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41" name="Content Placeholder 1"/>
            <p:cNvSpPr txBox="1">
              <a:spLocks/>
            </p:cNvSpPr>
            <p:nvPr/>
          </p:nvSpPr>
          <p:spPr>
            <a:xfrm>
              <a:off x="2925858" y="3975044"/>
              <a:ext cx="3805033" cy="29860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b="1" dirty="0" smtClean="0"/>
                <a:t>Template Resource Types</a:t>
              </a:r>
            </a:p>
            <a:p>
              <a:pPr lvl="2">
                <a:buNone/>
              </a:pPr>
              <a:r>
                <a:rPr lang="en-US" sz="1400" dirty="0" smtClean="0">
                  <a:hlinkClick r:id="rId2"/>
                </a:rPr>
                <a:t>http</a:t>
              </a:r>
              <a:r>
                <a:rPr lang="en-US" sz="1400" dirty="0">
                  <a:hlinkClick r:id="rId2"/>
                </a:rPr>
                <a:t>://</a:t>
              </a:r>
              <a:r>
                <a:rPr lang="en-US" sz="1400" dirty="0" err="1">
                  <a:hlinkClick r:id="rId2"/>
                </a:rPr>
                <a:t>docs.aws.amazon.com</a:t>
              </a:r>
              <a:r>
                <a:rPr lang="en-US" sz="1400" dirty="0">
                  <a:hlinkClick r:id="rId2"/>
                </a:rPr>
                <a:t>/</a:t>
              </a:r>
              <a:r>
                <a:rPr lang="en-US" sz="1400" dirty="0" err="1">
                  <a:hlinkClick r:id="rId2"/>
                </a:rPr>
                <a:t>AWSCloudFormation</a:t>
              </a:r>
              <a:r>
                <a:rPr lang="en-US" sz="1400" dirty="0">
                  <a:hlinkClick r:id="rId2"/>
                </a:rPr>
                <a:t>/latest/</a:t>
              </a:r>
              <a:r>
                <a:rPr lang="en-US" sz="1400" dirty="0" err="1">
                  <a:hlinkClick r:id="rId2"/>
                </a:rPr>
                <a:t>UserGuide</a:t>
              </a:r>
              <a:r>
                <a:rPr lang="en-US" sz="1400" dirty="0">
                  <a:hlinkClick r:id="rId2"/>
                </a:rPr>
                <a:t>/</a:t>
              </a:r>
              <a:r>
                <a:rPr lang="en-US" sz="1400" dirty="0" err="1">
                  <a:hlinkClick r:id="rId2"/>
                </a:rPr>
                <a:t>aws</a:t>
              </a:r>
              <a:r>
                <a:rPr lang="en-US" sz="1400" dirty="0">
                  <a:hlinkClick r:id="rId2"/>
                </a:rPr>
                <a:t>-template-resource-type-</a:t>
              </a:r>
              <a:r>
                <a:rPr lang="en-US" sz="1400" dirty="0" err="1">
                  <a:hlinkClick r:id="rId2"/>
                </a:rPr>
                <a:t>ref.html</a:t>
              </a:r>
              <a:endParaRPr lang="en-US" sz="1400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286968" y="2148989"/>
            <a:ext cx="3762236" cy="298606"/>
            <a:chOff x="2532605" y="3975044"/>
            <a:chExt cx="3762236" cy="298606"/>
          </a:xfrm>
        </p:grpSpPr>
        <p:sp>
          <p:nvSpPr>
            <p:cNvPr id="46" name="Oval 45"/>
            <p:cNvSpPr/>
            <p:nvPr/>
          </p:nvSpPr>
          <p:spPr>
            <a:xfrm>
              <a:off x="2532605" y="3979962"/>
              <a:ext cx="292100" cy="293687"/>
            </a:xfrm>
            <a:prstGeom prst="ellipse">
              <a:avLst/>
            </a:prstGeom>
            <a:solidFill>
              <a:srgbClr val="3C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47" name="Content Placeholder 1"/>
            <p:cNvSpPr txBox="1">
              <a:spLocks/>
            </p:cNvSpPr>
            <p:nvPr/>
          </p:nvSpPr>
          <p:spPr>
            <a:xfrm>
              <a:off x="2925859" y="3975044"/>
              <a:ext cx="3368982" cy="29860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b="1" dirty="0" smtClean="0"/>
                <a:t>Sample Templates</a:t>
              </a:r>
            </a:p>
            <a:p>
              <a:pPr lvl="2">
                <a:buNone/>
              </a:pPr>
              <a:r>
                <a:rPr lang="en-US" sz="1400" dirty="0" smtClean="0">
                  <a:hlinkClick r:id="rId3"/>
                </a:rPr>
                <a:t>http://docs.aws.amazon.com/AWSCloudFormation/latest/UserGuide/cfn-sample-templates.html</a:t>
              </a:r>
              <a:endParaRPr lang="en-US" sz="1400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274268" y="3347802"/>
            <a:ext cx="5379386" cy="298605"/>
            <a:chOff x="2532605" y="3975044"/>
            <a:chExt cx="5379386" cy="298605"/>
          </a:xfrm>
        </p:grpSpPr>
        <p:sp>
          <p:nvSpPr>
            <p:cNvPr id="52" name="Oval 51"/>
            <p:cNvSpPr/>
            <p:nvPr/>
          </p:nvSpPr>
          <p:spPr>
            <a:xfrm>
              <a:off x="2532605" y="3979962"/>
              <a:ext cx="292100" cy="293687"/>
            </a:xfrm>
            <a:prstGeom prst="ellipse">
              <a:avLst/>
            </a:prstGeom>
            <a:solidFill>
              <a:srgbClr val="3C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53" name="Content Placeholder 1"/>
            <p:cNvSpPr txBox="1">
              <a:spLocks/>
            </p:cNvSpPr>
            <p:nvPr/>
          </p:nvSpPr>
          <p:spPr>
            <a:xfrm>
              <a:off x="2925859" y="3975044"/>
              <a:ext cx="4986132" cy="298605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b="1" dirty="0" err="1" smtClean="0"/>
                <a:t>Cloudformation</a:t>
              </a:r>
              <a:r>
                <a:rPr lang="en-US" b="1" dirty="0" smtClean="0"/>
                <a:t> Workshop</a:t>
              </a:r>
            </a:p>
            <a:p>
              <a:pPr lvl="2">
                <a:buNone/>
              </a:pPr>
              <a:r>
                <a:rPr lang="en-US" sz="1400" dirty="0">
                  <a:hlinkClick r:id="rId4"/>
                </a:rPr>
                <a:t>http://aws-de-media.s3.amazonaws.com/images/_</a:t>
              </a:r>
              <a:r>
                <a:rPr lang="en-US" sz="1400" dirty="0" err="1">
                  <a:hlinkClick r:id="rId4"/>
                </a:rPr>
                <a:t>Berlin_Loft_Slides</a:t>
              </a:r>
              <a:r>
                <a:rPr lang="en-US" sz="1400" dirty="0">
                  <a:hlinkClick r:id="rId4"/>
                </a:rPr>
                <a:t>/CloudFormation%20-%20Deep%20Dive%20%26%20Demo%20v1.pdf</a:t>
              </a:r>
              <a:endParaRPr lang="en-US" sz="1400" dirty="0"/>
            </a:p>
            <a:p>
              <a:pPr lvl="2">
                <a:buNone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0425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60376" y="851664"/>
            <a:ext cx="6346824" cy="1396476"/>
          </a:xfrm>
        </p:spPr>
        <p:txBody>
          <a:bodyPr/>
          <a:lstStyle/>
          <a:p>
            <a:r>
              <a:rPr lang="en-US" dirty="0"/>
              <a:t>Managing c</a:t>
            </a:r>
            <a:r>
              <a:rPr lang="en-US" dirty="0" smtClean="0"/>
              <a:t>omplex </a:t>
            </a:r>
            <a:br>
              <a:rPr lang="en-US" dirty="0" smtClean="0"/>
            </a:br>
            <a:r>
              <a:rPr lang="en-US" dirty="0" smtClean="0"/>
              <a:t>Cloud </a:t>
            </a:r>
            <a:r>
              <a:rPr lang="en-US" dirty="0"/>
              <a:t>A</a:t>
            </a:r>
            <a:r>
              <a:rPr lang="en-US" dirty="0" smtClean="0"/>
              <a:t>rchitectures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45924" y="4905315"/>
            <a:ext cx="135073" cy="92333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24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lvl="0">
              <a:buNone/>
            </a:pPr>
            <a:r>
              <a:rPr lang="en" dirty="0"/>
              <a:t>PRESENTED BY: </a:t>
            </a:r>
          </a:p>
          <a:p>
            <a:pPr lvl="0">
              <a:buNone/>
            </a:pPr>
            <a:r>
              <a:rPr lang="en" dirty="0"/>
              <a:t>PATRICIA MACPHERSON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Cloud </a:t>
            </a:r>
            <a:r>
              <a:rPr lang="en-US" dirty="0"/>
              <a:t>A</a:t>
            </a:r>
            <a:r>
              <a:rPr lang="en-US" dirty="0" smtClean="0"/>
              <a:t>rchitecture </a:t>
            </a:r>
            <a:r>
              <a:rPr lang="en-US" dirty="0"/>
              <a:t>C</a:t>
            </a:r>
            <a:r>
              <a:rPr lang="en-US" dirty="0" smtClean="0"/>
              <a:t>omponents</a:t>
            </a:r>
            <a:endParaRPr lang="en-US" dirty="0"/>
          </a:p>
        </p:txBody>
      </p:sp>
      <p:grpSp>
        <p:nvGrpSpPr>
          <p:cNvPr id="71" name="Group 70"/>
          <p:cNvGrpSpPr/>
          <p:nvPr/>
        </p:nvGrpSpPr>
        <p:grpSpPr>
          <a:xfrm>
            <a:off x="2100530" y="1082628"/>
            <a:ext cx="4942940" cy="1176881"/>
            <a:chOff x="1009268" y="1082628"/>
            <a:chExt cx="4942940" cy="1176881"/>
          </a:xfrm>
        </p:grpSpPr>
        <p:grpSp>
          <p:nvGrpSpPr>
            <p:cNvPr id="56" name="Group 55"/>
            <p:cNvGrpSpPr/>
            <p:nvPr/>
          </p:nvGrpSpPr>
          <p:grpSpPr>
            <a:xfrm>
              <a:off x="2127174" y="1117955"/>
              <a:ext cx="731520" cy="1106227"/>
              <a:chOff x="439154" y="1082628"/>
              <a:chExt cx="731520" cy="1106227"/>
            </a:xfrm>
          </p:grpSpPr>
          <p:pic>
            <p:nvPicPr>
              <p:cNvPr id="19" name="Picture 18" descr="EC2-Instances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154" y="1082628"/>
                <a:ext cx="731520" cy="731520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490789" y="1881078"/>
                <a:ext cx="62825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Helvetica Neue"/>
                    <a:cs typeface="Helvetica Neue"/>
                  </a:rPr>
                  <a:t>EC2 Instances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1009268" y="1082628"/>
              <a:ext cx="952498" cy="1176881"/>
              <a:chOff x="6849825" y="2515426"/>
              <a:chExt cx="952498" cy="1176881"/>
            </a:xfrm>
          </p:grpSpPr>
          <p:pic>
            <p:nvPicPr>
              <p:cNvPr id="25" name="Picture 24" descr="IAM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8697" y="2515426"/>
                <a:ext cx="731520" cy="731520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6849825" y="3384530"/>
                <a:ext cx="95249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Helvetica Neue"/>
                    <a:cs typeface="Helvetica Neue"/>
                  </a:rPr>
                  <a:t>IAM, Roles and Policies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3094801" y="1343851"/>
              <a:ext cx="1555750" cy="654435"/>
              <a:chOff x="1406781" y="1234569"/>
              <a:chExt cx="1555750" cy="654435"/>
            </a:xfrm>
          </p:grpSpPr>
          <p:sp>
            <p:nvSpPr>
              <p:cNvPr id="30" name="Rounded Rectangle 29"/>
              <p:cNvSpPr/>
              <p:nvPr/>
            </p:nvSpPr>
            <p:spPr bwMode="auto">
              <a:xfrm>
                <a:off x="1665074" y="1234569"/>
                <a:ext cx="1066800" cy="654435"/>
              </a:xfrm>
              <a:prstGeom prst="roundRect">
                <a:avLst>
                  <a:gd name="adj" fmla="val 9818"/>
                </a:avLst>
              </a:prstGeom>
              <a:noFill/>
              <a:ln w="19050">
                <a:solidFill>
                  <a:srgbClr val="FF0000"/>
                </a:solidFill>
                <a:prstDash val="lg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31" name="TextBox 34"/>
              <p:cNvSpPr txBox="1">
                <a:spLocks noChangeArrowheads="1"/>
              </p:cNvSpPr>
              <p:nvPr/>
            </p:nvSpPr>
            <p:spPr bwMode="auto">
              <a:xfrm>
                <a:off x="1406781" y="1646117"/>
                <a:ext cx="1555750" cy="230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900" b="1" dirty="0" smtClean="0">
                    <a:solidFill>
                      <a:srgbClr val="6F2927"/>
                    </a:solidFill>
                    <a:latin typeface="Helvetica Neue"/>
                    <a:ea typeface="Verdana" pitchFamily="34" charset="0"/>
                    <a:cs typeface="Helvetica Neue"/>
                  </a:rPr>
                  <a:t>security group</a:t>
                </a:r>
                <a:endParaRPr lang="en-US" sz="900" b="1" dirty="0">
                  <a:solidFill>
                    <a:srgbClr val="6F2927"/>
                  </a:solidFill>
                  <a:latin typeface="Helvetica Neue"/>
                  <a:ea typeface="Verdana" pitchFamily="34" charset="0"/>
                  <a:cs typeface="Helvetica Neue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4843335" y="1262379"/>
              <a:ext cx="1108873" cy="817379"/>
              <a:chOff x="4088395" y="2356077"/>
              <a:chExt cx="1108873" cy="817379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4088395" y="2518469"/>
                <a:ext cx="1108873" cy="654987"/>
                <a:chOff x="4629148" y="2824164"/>
                <a:chExt cx="1752599" cy="1733550"/>
              </a:xfrm>
            </p:grpSpPr>
            <p:sp>
              <p:nvSpPr>
                <p:cNvPr id="33" name="Rounded Rectangle 32"/>
                <p:cNvSpPr/>
                <p:nvPr/>
              </p:nvSpPr>
              <p:spPr>
                <a:xfrm>
                  <a:off x="4629148" y="2824164"/>
                  <a:ext cx="1752599" cy="1733550"/>
                </a:xfrm>
                <a:prstGeom prst="roundRect">
                  <a:avLst>
                    <a:gd name="adj" fmla="val 9818"/>
                  </a:avLst>
                </a:prstGeom>
                <a:noFill/>
                <a:ln w="6350">
                  <a:solidFill>
                    <a:schemeClr val="tx1"/>
                  </a:solidFill>
                  <a:prstDash val="soli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solidFill>
                      <a:schemeClr val="tx1"/>
                    </a:solidFill>
                    <a:latin typeface="Helvetica Neue"/>
                    <a:cs typeface="Helvetica Neue"/>
                  </a:endParaRPr>
                </a:p>
              </p:txBody>
            </p:sp>
            <p:sp>
              <p:nvSpPr>
                <p:cNvPr id="34" name="TextBox 37"/>
                <p:cNvSpPr txBox="1">
                  <a:spLocks noChangeArrowheads="1"/>
                </p:cNvSpPr>
                <p:nvPr/>
              </p:nvSpPr>
              <p:spPr bwMode="auto">
                <a:xfrm>
                  <a:off x="4721225" y="3967162"/>
                  <a:ext cx="1555750" cy="2317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US" sz="900" dirty="0">
                      <a:latin typeface="Helvetica Neue"/>
                      <a:ea typeface="Verdana" pitchFamily="34" charset="0"/>
                      <a:cs typeface="Helvetica Neue"/>
                    </a:rPr>
                    <a:t>VPC </a:t>
                  </a:r>
                  <a:r>
                    <a:rPr lang="en-US" sz="900" dirty="0" smtClean="0">
                      <a:latin typeface="Helvetica Neue"/>
                      <a:ea typeface="Verdana" pitchFamily="34" charset="0"/>
                      <a:cs typeface="Helvetica Neue"/>
                    </a:rPr>
                    <a:t>subnet</a:t>
                  </a:r>
                  <a:endParaRPr lang="en-US" sz="900" dirty="0">
                    <a:latin typeface="Helvetica Neue"/>
                    <a:ea typeface="Verdana" pitchFamily="34" charset="0"/>
                    <a:cs typeface="Helvetica Neue"/>
                  </a:endParaRPr>
                </a:p>
              </p:txBody>
            </p:sp>
          </p:grp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67782" y="2356077"/>
                <a:ext cx="215900" cy="241300"/>
              </a:xfrm>
              <a:prstGeom prst="rect">
                <a:avLst/>
              </a:prstGeom>
            </p:spPr>
          </p:pic>
        </p:grpSp>
      </p:grpSp>
      <p:grpSp>
        <p:nvGrpSpPr>
          <p:cNvPr id="73" name="Group 72"/>
          <p:cNvGrpSpPr/>
          <p:nvPr/>
        </p:nvGrpSpPr>
        <p:grpSpPr>
          <a:xfrm>
            <a:off x="378348" y="2431716"/>
            <a:ext cx="8387304" cy="1217840"/>
            <a:chOff x="279050" y="2431716"/>
            <a:chExt cx="8387304" cy="1217840"/>
          </a:xfrm>
        </p:grpSpPr>
        <p:grpSp>
          <p:nvGrpSpPr>
            <p:cNvPr id="55" name="Group 54"/>
            <p:cNvGrpSpPr/>
            <p:nvPr/>
          </p:nvGrpSpPr>
          <p:grpSpPr>
            <a:xfrm>
              <a:off x="279050" y="2508661"/>
              <a:ext cx="823550" cy="1063951"/>
              <a:chOff x="279050" y="2530589"/>
              <a:chExt cx="823550" cy="1063951"/>
            </a:xfrm>
          </p:grpSpPr>
          <p:pic>
            <p:nvPicPr>
              <p:cNvPr id="9" name="Picture 8" descr="VPC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5064" y="2530589"/>
                <a:ext cx="731520" cy="731520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279050" y="3440652"/>
                <a:ext cx="82355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Helvetica Neue"/>
                    <a:cs typeface="Helvetica Neue"/>
                  </a:rPr>
                  <a:t>Amazon VPC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2127174" y="2431716"/>
              <a:ext cx="731520" cy="1217840"/>
              <a:chOff x="2127174" y="2497801"/>
              <a:chExt cx="731520" cy="1217840"/>
            </a:xfrm>
          </p:grpSpPr>
          <p:pic>
            <p:nvPicPr>
              <p:cNvPr id="13" name="Picture 12" descr="VPC-Internet-Gateway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7174" y="2497801"/>
                <a:ext cx="731520" cy="731520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2198474" y="3407864"/>
                <a:ext cx="5889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Helvetica Neue"/>
                    <a:cs typeface="Helvetica Neue"/>
                  </a:rPr>
                  <a:t>Internet gateway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3065791" y="2434086"/>
              <a:ext cx="732373" cy="1213101"/>
              <a:chOff x="3065791" y="2390285"/>
              <a:chExt cx="732373" cy="1213101"/>
            </a:xfrm>
          </p:grpSpPr>
          <p:pic>
            <p:nvPicPr>
              <p:cNvPr id="15" name="Picture 14" descr="VPN-Connection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66217" y="2390285"/>
                <a:ext cx="731520" cy="731520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3065791" y="3295609"/>
                <a:ext cx="73237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Helvetica Neue"/>
                    <a:cs typeface="Helvetica Neue"/>
                  </a:rPr>
                  <a:t>VPN connection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3709752" y="2469636"/>
              <a:ext cx="988785" cy="1142000"/>
              <a:chOff x="3709752" y="3566024"/>
              <a:chExt cx="988785" cy="1142000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3833859" y="4554136"/>
                <a:ext cx="732373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Helvetica Neue"/>
                    <a:cs typeface="Helvetica Neue"/>
                  </a:rPr>
                  <a:t>VPC peering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  <p:pic>
            <p:nvPicPr>
              <p:cNvPr id="18" name="Picture 17" descr="Compute &amp; Networking_VPC Peering.eps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09752" y="3566024"/>
                <a:ext cx="988785" cy="988785"/>
              </a:xfrm>
              <a:prstGeom prst="rect">
                <a:avLst/>
              </a:prstGeom>
            </p:spPr>
          </p:pic>
        </p:grpSp>
        <p:grpSp>
          <p:nvGrpSpPr>
            <p:cNvPr id="59" name="Group 58"/>
            <p:cNvGrpSpPr/>
            <p:nvPr/>
          </p:nvGrpSpPr>
          <p:grpSpPr>
            <a:xfrm>
              <a:off x="5939672" y="2530440"/>
              <a:ext cx="732488" cy="1020392"/>
              <a:chOff x="5110660" y="1103145"/>
              <a:chExt cx="732488" cy="1020392"/>
            </a:xfrm>
          </p:grpSpPr>
          <p:pic>
            <p:nvPicPr>
              <p:cNvPr id="21" name="Picture 20" descr="S3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0660" y="1103145"/>
                <a:ext cx="731520" cy="731520"/>
              </a:xfrm>
              <a:prstGeom prst="rect">
                <a:avLst/>
              </a:prstGeom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5122552" y="1969649"/>
                <a:ext cx="72059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Helvetica Neue"/>
                    <a:cs typeface="Helvetica Neue"/>
                  </a:rPr>
                  <a:t>Amazon S3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6918445" y="2521444"/>
              <a:ext cx="789264" cy="1038385"/>
              <a:chOff x="6297157" y="1901017"/>
              <a:chExt cx="789264" cy="1038385"/>
            </a:xfrm>
          </p:grpSpPr>
          <p:pic>
            <p:nvPicPr>
              <p:cNvPr id="23" name="Picture 22" descr="Amazon-Elastic-Block-Storage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6029" y="1901017"/>
                <a:ext cx="731520" cy="731520"/>
              </a:xfrm>
              <a:prstGeom prst="rect">
                <a:avLst/>
              </a:prstGeom>
            </p:spPr>
          </p:pic>
          <p:sp>
            <p:nvSpPr>
              <p:cNvPr id="24" name="TextBox 103"/>
              <p:cNvSpPr txBox="1">
                <a:spLocks noChangeArrowheads="1"/>
              </p:cNvSpPr>
              <p:nvPr/>
            </p:nvSpPr>
            <p:spPr bwMode="auto">
              <a:xfrm>
                <a:off x="6297157" y="2785514"/>
                <a:ext cx="789264" cy="1538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Helvetica Neue"/>
                    <a:ea typeface="Verdana" pitchFamily="34" charset="0"/>
                    <a:cs typeface="Helvetica Neue"/>
                  </a:rPr>
                  <a:t>Amazon EBS</a:t>
                </a:r>
                <a:endParaRPr lang="en-US" sz="1000" dirty="0">
                  <a:latin typeface="Helvetica Neue"/>
                  <a:ea typeface="Verdana" pitchFamily="34" charset="0"/>
                  <a:cs typeface="Helvetica Neue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1270573" y="2517385"/>
              <a:ext cx="789002" cy="1046503"/>
              <a:chOff x="1270573" y="2541929"/>
              <a:chExt cx="789002" cy="1046503"/>
            </a:xfrm>
          </p:grpSpPr>
          <p:pic>
            <p:nvPicPr>
              <p:cNvPr id="36" name="Picture 35" descr="Route-Table.png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9314" y="2541929"/>
                <a:ext cx="731520" cy="731520"/>
              </a:xfrm>
              <a:prstGeom prst="rect">
                <a:avLst/>
              </a:prstGeom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1270573" y="3434544"/>
                <a:ext cx="789002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>
                    <a:latin typeface="Helvetica Neue"/>
                    <a:cs typeface="Helvetica Neue"/>
                  </a:rPr>
                  <a:t>R</a:t>
                </a:r>
                <a:r>
                  <a:rPr lang="en-US" sz="1000" dirty="0" smtClean="0">
                    <a:latin typeface="Helvetica Neue"/>
                    <a:cs typeface="Helvetica Neue"/>
                  </a:rPr>
                  <a:t>oute </a:t>
                </a:r>
                <a:r>
                  <a:rPr lang="en-US" sz="1000" dirty="0">
                    <a:latin typeface="Helvetica Neue"/>
                    <a:cs typeface="Helvetica Neue"/>
                  </a:rPr>
                  <a:t>T</a:t>
                </a:r>
                <a:r>
                  <a:rPr lang="en-US" sz="1000" dirty="0" smtClean="0">
                    <a:latin typeface="Helvetica Neue"/>
                    <a:cs typeface="Helvetica Neue"/>
                  </a:rPr>
                  <a:t>able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4818358" y="2440440"/>
              <a:ext cx="947738" cy="1200392"/>
              <a:chOff x="5486400" y="2929808"/>
              <a:chExt cx="947738" cy="1200392"/>
            </a:xfrm>
          </p:grpSpPr>
          <p:pic>
            <p:nvPicPr>
              <p:cNvPr id="38" name="Picture 37" descr="Amazon-Elastic-Load-Balacing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4509" y="2929808"/>
                <a:ext cx="731520" cy="731520"/>
              </a:xfrm>
              <a:prstGeom prst="rect">
                <a:avLst/>
              </a:prstGeom>
            </p:spPr>
          </p:pic>
          <p:sp>
            <p:nvSpPr>
              <p:cNvPr id="39" name="TextBox 39"/>
              <p:cNvSpPr txBox="1">
                <a:spLocks noChangeArrowheads="1"/>
              </p:cNvSpPr>
              <p:nvPr/>
            </p:nvSpPr>
            <p:spPr bwMode="auto">
              <a:xfrm>
                <a:off x="5486400" y="3822423"/>
                <a:ext cx="947738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ctr"/>
                <a:r>
                  <a:rPr lang="en-US" sz="1000" dirty="0">
                    <a:latin typeface="Helvetica Neue"/>
                    <a:ea typeface="Verdana" pitchFamily="34" charset="0"/>
                    <a:cs typeface="Helvetica Neue"/>
                  </a:rPr>
                  <a:t>Elastic Load</a:t>
                </a:r>
              </a:p>
              <a:p>
                <a:pPr algn="ctr"/>
                <a:r>
                  <a:rPr lang="en-US" sz="1000" dirty="0" smtClean="0">
                    <a:latin typeface="Helvetica Neue"/>
                    <a:ea typeface="Verdana" pitchFamily="34" charset="0"/>
                    <a:cs typeface="Helvetica Neue"/>
                  </a:rPr>
                  <a:t>Balancing</a:t>
                </a: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7707709" y="2442012"/>
              <a:ext cx="958645" cy="1197249"/>
              <a:chOff x="7274805" y="1416846"/>
              <a:chExt cx="958645" cy="1197249"/>
            </a:xfrm>
          </p:grpSpPr>
          <p:pic>
            <p:nvPicPr>
              <p:cNvPr id="40" name="Picture 39" descr="data-enc-key.png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52181" y="1416846"/>
                <a:ext cx="540772" cy="706691"/>
              </a:xfrm>
              <a:prstGeom prst="rect">
                <a:avLst/>
              </a:prstGeom>
            </p:spPr>
          </p:pic>
          <p:sp>
            <p:nvSpPr>
              <p:cNvPr id="41" name="TextBox 40"/>
              <p:cNvSpPr txBox="1"/>
              <p:nvPr/>
            </p:nvSpPr>
            <p:spPr>
              <a:xfrm>
                <a:off x="7274805" y="2306318"/>
                <a:ext cx="95864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Helvetica Neue"/>
                    <a:cs typeface="Helvetica Neue"/>
                  </a:rPr>
                  <a:t>KMS Data Encryption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</p:grpSp>
      </p:grpSp>
      <p:grpSp>
        <p:nvGrpSpPr>
          <p:cNvPr id="72" name="Group 71"/>
          <p:cNvGrpSpPr/>
          <p:nvPr/>
        </p:nvGrpSpPr>
        <p:grpSpPr>
          <a:xfrm>
            <a:off x="1662914" y="3649556"/>
            <a:ext cx="5818173" cy="1011719"/>
            <a:chOff x="1643447" y="3649556"/>
            <a:chExt cx="5818173" cy="1011719"/>
          </a:xfrm>
        </p:grpSpPr>
        <p:grpSp>
          <p:nvGrpSpPr>
            <p:cNvPr id="65" name="Group 64"/>
            <p:cNvGrpSpPr/>
            <p:nvPr/>
          </p:nvGrpSpPr>
          <p:grpSpPr>
            <a:xfrm>
              <a:off x="1643447" y="3649556"/>
              <a:ext cx="967454" cy="1011719"/>
              <a:chOff x="5115773" y="4400150"/>
              <a:chExt cx="967454" cy="1011719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5115773" y="5257981"/>
                <a:ext cx="967454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Helvetica Neue"/>
                    <a:cs typeface="Helvetica Neue"/>
                  </a:rPr>
                  <a:t>AWS OpsWorks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  <p:pic>
            <p:nvPicPr>
              <p:cNvPr id="45" name="Picture 44" descr="OpsWorks.png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84019" y="4400150"/>
                <a:ext cx="731520" cy="731520"/>
              </a:xfrm>
              <a:prstGeom prst="rect">
                <a:avLst/>
              </a:prstGeom>
            </p:spPr>
          </p:pic>
        </p:grpSp>
        <p:grpSp>
          <p:nvGrpSpPr>
            <p:cNvPr id="69" name="Group 68"/>
            <p:cNvGrpSpPr/>
            <p:nvPr/>
          </p:nvGrpSpPr>
          <p:grpSpPr>
            <a:xfrm>
              <a:off x="6662749" y="3661511"/>
              <a:ext cx="798871" cy="987809"/>
              <a:chOff x="10135075" y="4424060"/>
              <a:chExt cx="798871" cy="987809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10171948" y="5257981"/>
                <a:ext cx="736222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>
                    <a:latin typeface="Helvetica Neue"/>
                    <a:cs typeface="Helvetica Neue"/>
                  </a:rPr>
                  <a:t>a</a:t>
                </a:r>
                <a:r>
                  <a:rPr lang="en-US" sz="1000" dirty="0" smtClean="0">
                    <a:latin typeface="Helvetica Neue"/>
                    <a:cs typeface="Helvetica Neue"/>
                  </a:rPr>
                  <a:t>pps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  <p:pic>
            <p:nvPicPr>
              <p:cNvPr id="48" name="Picture 47" descr="Deployment &amp; Management_OpsWorks Apps.eps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35075" y="4424060"/>
                <a:ext cx="798871" cy="798871"/>
              </a:xfrm>
              <a:prstGeom prst="rect">
                <a:avLst/>
              </a:prstGeom>
            </p:spPr>
          </p:pic>
        </p:grpSp>
        <p:grpSp>
          <p:nvGrpSpPr>
            <p:cNvPr id="66" name="Group 65"/>
            <p:cNvGrpSpPr/>
            <p:nvPr/>
          </p:nvGrpSpPr>
          <p:grpSpPr>
            <a:xfrm>
              <a:off x="2906827" y="3667656"/>
              <a:ext cx="827549" cy="975518"/>
              <a:chOff x="6379153" y="4436351"/>
              <a:chExt cx="827549" cy="975518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6466866" y="5257981"/>
                <a:ext cx="736222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>
                    <a:latin typeface="Helvetica Neue"/>
                    <a:cs typeface="Helvetica Neue"/>
                  </a:rPr>
                  <a:t>s</a:t>
                </a:r>
                <a:r>
                  <a:rPr lang="en-US" sz="1000" dirty="0" smtClean="0">
                    <a:latin typeface="Helvetica Neue"/>
                    <a:cs typeface="Helvetica Neue"/>
                  </a:rPr>
                  <a:t>tack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  <p:pic>
            <p:nvPicPr>
              <p:cNvPr id="49" name="Picture 48" descr="Deployment &amp; Management_OpsWorks Stack.eps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9153" y="4436351"/>
                <a:ext cx="827549" cy="827549"/>
              </a:xfrm>
              <a:prstGeom prst="rect">
                <a:avLst/>
              </a:prstGeom>
            </p:spPr>
          </p:pic>
        </p:grpSp>
        <p:grpSp>
          <p:nvGrpSpPr>
            <p:cNvPr id="68" name="Group 67"/>
            <p:cNvGrpSpPr/>
            <p:nvPr/>
          </p:nvGrpSpPr>
          <p:grpSpPr>
            <a:xfrm>
              <a:off x="5414872" y="3673802"/>
              <a:ext cx="815258" cy="963227"/>
              <a:chOff x="8887198" y="4448642"/>
              <a:chExt cx="815258" cy="963227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8906969" y="5257981"/>
                <a:ext cx="75341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>
                    <a:latin typeface="Helvetica Neue"/>
                    <a:cs typeface="Helvetica Neue"/>
                  </a:rPr>
                  <a:t>i</a:t>
                </a:r>
                <a:r>
                  <a:rPr lang="en-US" sz="1000" dirty="0" smtClean="0">
                    <a:latin typeface="Helvetica Neue"/>
                    <a:cs typeface="Helvetica Neue"/>
                  </a:rPr>
                  <a:t>nstances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  <p:pic>
            <p:nvPicPr>
              <p:cNvPr id="50" name="Picture 49" descr="Deployment &amp; Management_OpsWorks Instances.eps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87198" y="4448642"/>
                <a:ext cx="815258" cy="815258"/>
              </a:xfrm>
              <a:prstGeom prst="rect">
                <a:avLst/>
              </a:prstGeom>
            </p:spPr>
          </p:pic>
        </p:grpSp>
        <p:grpSp>
          <p:nvGrpSpPr>
            <p:cNvPr id="67" name="Group 66"/>
            <p:cNvGrpSpPr/>
            <p:nvPr/>
          </p:nvGrpSpPr>
          <p:grpSpPr>
            <a:xfrm>
              <a:off x="4166995" y="3669705"/>
              <a:ext cx="815258" cy="971420"/>
              <a:chOff x="7639321" y="4432255"/>
              <a:chExt cx="815258" cy="971420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7692726" y="5249787"/>
                <a:ext cx="75341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>
                    <a:latin typeface="Helvetica Neue"/>
                    <a:cs typeface="Helvetica Neue"/>
                  </a:rPr>
                  <a:t>l</a:t>
                </a:r>
                <a:r>
                  <a:rPr lang="en-US" sz="1000" dirty="0" smtClean="0">
                    <a:latin typeface="Helvetica Neue"/>
                    <a:cs typeface="Helvetica Neue"/>
                  </a:rPr>
                  <a:t>ayers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  <p:pic>
            <p:nvPicPr>
              <p:cNvPr id="51" name="Picture 50" descr="Deployment &amp; Management_OpsWorks Layers.eps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9321" y="4432255"/>
                <a:ext cx="815258" cy="81525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9921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Manage via Console?</a:t>
            </a:r>
            <a:endParaRPr lang="en-US" dirty="0"/>
          </a:p>
        </p:txBody>
      </p:sp>
      <p:pic>
        <p:nvPicPr>
          <p:cNvPr id="3" name="Picture 2" descr="Screen Shot 2017-09-16 at 11.42.4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814" y="901700"/>
            <a:ext cx="3966140" cy="2743200"/>
          </a:xfrm>
          <a:prstGeom prst="rect">
            <a:avLst/>
          </a:prstGeom>
        </p:spPr>
      </p:pic>
      <p:pic>
        <p:nvPicPr>
          <p:cNvPr id="5" name="Picture 4" descr="Screen Shot 2017-09-16 at 11.39.0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270000"/>
            <a:ext cx="4217319" cy="1905000"/>
          </a:xfrm>
          <a:prstGeom prst="rect">
            <a:avLst/>
          </a:prstGeom>
        </p:spPr>
      </p:pic>
      <p:sp>
        <p:nvSpPr>
          <p:cNvPr id="6" name="Right Brace 5"/>
          <p:cNvSpPr/>
          <p:nvPr/>
        </p:nvSpPr>
        <p:spPr>
          <a:xfrm>
            <a:off x="4180433" y="1041400"/>
            <a:ext cx="748381" cy="2374900"/>
          </a:xfrm>
          <a:prstGeom prst="rightBrac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573200" y="3762000"/>
            <a:ext cx="2263784" cy="527935"/>
            <a:chOff x="2534041" y="3944919"/>
            <a:chExt cx="2263784" cy="527935"/>
          </a:xfrm>
        </p:grpSpPr>
        <p:sp>
          <p:nvSpPr>
            <p:cNvPr id="70" name="Multiply 69"/>
            <p:cNvSpPr/>
            <p:nvPr/>
          </p:nvSpPr>
          <p:spPr>
            <a:xfrm>
              <a:off x="2534041" y="3944919"/>
              <a:ext cx="379730" cy="381793"/>
            </a:xfrm>
            <a:prstGeom prst="mathMultiply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74" name="Content Placeholder 1"/>
            <p:cNvSpPr txBox="1">
              <a:spLocks/>
            </p:cNvSpPr>
            <p:nvPr/>
          </p:nvSpPr>
          <p:spPr>
            <a:xfrm>
              <a:off x="2925859" y="3975043"/>
              <a:ext cx="1871966" cy="49781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 smtClean="0"/>
                <a:t>Time Consuming</a:t>
              </a:r>
              <a:endParaRPr lang="en-US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571764" y="4154400"/>
            <a:ext cx="2265220" cy="529057"/>
            <a:chOff x="2532605" y="3943797"/>
            <a:chExt cx="2265220" cy="529057"/>
          </a:xfrm>
        </p:grpSpPr>
        <p:sp>
          <p:nvSpPr>
            <p:cNvPr id="76" name="Multiply 75"/>
            <p:cNvSpPr/>
            <p:nvPr/>
          </p:nvSpPr>
          <p:spPr>
            <a:xfrm>
              <a:off x="2532605" y="3943797"/>
              <a:ext cx="379730" cy="381793"/>
            </a:xfrm>
            <a:prstGeom prst="mathMultiply">
              <a:avLst/>
            </a:prstGeom>
            <a:solidFill>
              <a:srgbClr val="1A8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77" name="Content Placeholder 1"/>
            <p:cNvSpPr txBox="1">
              <a:spLocks/>
            </p:cNvSpPr>
            <p:nvPr/>
          </p:nvSpPr>
          <p:spPr>
            <a:xfrm>
              <a:off x="2925859" y="3975043"/>
              <a:ext cx="1871966" cy="49781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 smtClean="0"/>
                <a:t>Error Prone</a:t>
              </a:r>
              <a:endParaRPr lang="en-US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449421" y="3812400"/>
            <a:ext cx="2265220" cy="527235"/>
            <a:chOff x="2532605" y="3945619"/>
            <a:chExt cx="2265220" cy="527235"/>
          </a:xfrm>
        </p:grpSpPr>
        <p:sp>
          <p:nvSpPr>
            <p:cNvPr id="79" name="Multiply 78"/>
            <p:cNvSpPr/>
            <p:nvPr/>
          </p:nvSpPr>
          <p:spPr>
            <a:xfrm>
              <a:off x="2532605" y="3945619"/>
              <a:ext cx="379730" cy="381793"/>
            </a:xfrm>
            <a:prstGeom prst="mathMultiply">
              <a:avLst/>
            </a:prstGeom>
            <a:solidFill>
              <a:srgbClr val="1A8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80" name="Content Placeholder 1"/>
            <p:cNvSpPr txBox="1">
              <a:spLocks/>
            </p:cNvSpPr>
            <p:nvPr/>
          </p:nvSpPr>
          <p:spPr>
            <a:xfrm>
              <a:off x="2925859" y="3975043"/>
              <a:ext cx="1871966" cy="49781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/>
                <a:t>Not (easily) auditable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449421" y="4212000"/>
            <a:ext cx="2265220" cy="528940"/>
            <a:chOff x="2532605" y="3943914"/>
            <a:chExt cx="2265220" cy="528940"/>
          </a:xfrm>
        </p:grpSpPr>
        <p:sp>
          <p:nvSpPr>
            <p:cNvPr id="82" name="Multiply 81"/>
            <p:cNvSpPr/>
            <p:nvPr/>
          </p:nvSpPr>
          <p:spPr>
            <a:xfrm>
              <a:off x="2532605" y="3943914"/>
              <a:ext cx="379730" cy="381793"/>
            </a:xfrm>
            <a:prstGeom prst="mathMultiply">
              <a:avLst/>
            </a:prstGeom>
            <a:solidFill>
              <a:srgbClr val="1A8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83" name="Content Placeholder 1"/>
            <p:cNvSpPr txBox="1">
              <a:spLocks/>
            </p:cNvSpPr>
            <p:nvPr/>
          </p:nvSpPr>
          <p:spPr>
            <a:xfrm>
              <a:off x="2925859" y="3975043"/>
              <a:ext cx="1871966" cy="49781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/>
                <a:t>Not repeatable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511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Manage via Scripts?</a:t>
            </a:r>
            <a:endParaRPr lang="en-US" dirty="0"/>
          </a:p>
        </p:txBody>
      </p:sp>
      <p:pic>
        <p:nvPicPr>
          <p:cNvPr id="5" name="Picture 4" descr="Screen Shot 2017-09-16 at 11.39.0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270000"/>
            <a:ext cx="4217319" cy="1905000"/>
          </a:xfrm>
          <a:prstGeom prst="rect">
            <a:avLst/>
          </a:prstGeom>
        </p:spPr>
      </p:pic>
      <p:sp>
        <p:nvSpPr>
          <p:cNvPr id="6" name="Right Brace 5"/>
          <p:cNvSpPr/>
          <p:nvPr/>
        </p:nvSpPr>
        <p:spPr>
          <a:xfrm>
            <a:off x="4180433" y="1041400"/>
            <a:ext cx="748381" cy="2374900"/>
          </a:xfrm>
          <a:prstGeom prst="rightBrac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765564" y="3665124"/>
            <a:ext cx="3762236" cy="497811"/>
            <a:chOff x="2532605" y="3975043"/>
            <a:chExt cx="3762236" cy="497811"/>
          </a:xfrm>
        </p:grpSpPr>
        <p:sp>
          <p:nvSpPr>
            <p:cNvPr id="70" name="Oval 69"/>
            <p:cNvSpPr/>
            <p:nvPr/>
          </p:nvSpPr>
          <p:spPr>
            <a:xfrm>
              <a:off x="2532605" y="3979962"/>
              <a:ext cx="292100" cy="2936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74" name="Content Placeholder 1"/>
            <p:cNvSpPr txBox="1">
              <a:spLocks/>
            </p:cNvSpPr>
            <p:nvPr/>
          </p:nvSpPr>
          <p:spPr>
            <a:xfrm>
              <a:off x="2925859" y="3975043"/>
              <a:ext cx="3368982" cy="49781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 smtClean="0"/>
                <a:t>What happens if an API call fails?</a:t>
              </a:r>
              <a:endParaRPr lang="en-US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2765564" y="4058646"/>
            <a:ext cx="3584436" cy="497811"/>
            <a:chOff x="2532605" y="3975043"/>
            <a:chExt cx="3584436" cy="497811"/>
          </a:xfrm>
        </p:grpSpPr>
        <p:sp>
          <p:nvSpPr>
            <p:cNvPr id="76" name="Oval 75"/>
            <p:cNvSpPr/>
            <p:nvPr/>
          </p:nvSpPr>
          <p:spPr>
            <a:xfrm>
              <a:off x="2532605" y="3979962"/>
              <a:ext cx="292100" cy="293687"/>
            </a:xfrm>
            <a:prstGeom prst="ellipse">
              <a:avLst/>
            </a:prstGeom>
            <a:solidFill>
              <a:srgbClr val="1A8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77" name="Content Placeholder 1"/>
            <p:cNvSpPr txBox="1">
              <a:spLocks/>
            </p:cNvSpPr>
            <p:nvPr/>
          </p:nvSpPr>
          <p:spPr>
            <a:xfrm>
              <a:off x="2925859" y="3975043"/>
              <a:ext cx="3191182" cy="49781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/>
                <a:t>How can I update my environment?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2765564" y="4429789"/>
            <a:ext cx="2265220" cy="497811"/>
            <a:chOff x="2532605" y="3975043"/>
            <a:chExt cx="2265220" cy="497811"/>
          </a:xfrm>
        </p:grpSpPr>
        <p:sp>
          <p:nvSpPr>
            <p:cNvPr id="79" name="Oval 78"/>
            <p:cNvSpPr/>
            <p:nvPr/>
          </p:nvSpPr>
          <p:spPr>
            <a:xfrm>
              <a:off x="2532605" y="3979962"/>
              <a:ext cx="292100" cy="293687"/>
            </a:xfrm>
            <a:prstGeom prst="ellipse">
              <a:avLst/>
            </a:prstGeom>
            <a:solidFill>
              <a:srgbClr val="1A8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80" name="Content Placeholder 1"/>
            <p:cNvSpPr txBox="1">
              <a:spLocks/>
            </p:cNvSpPr>
            <p:nvPr/>
          </p:nvSpPr>
          <p:spPr>
            <a:xfrm>
              <a:off x="2925859" y="3975043"/>
              <a:ext cx="1871966" cy="49781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/>
                <a:t>How do I roll back?</a:t>
              </a:r>
            </a:p>
          </p:txBody>
        </p:sp>
      </p:grpSp>
      <p:pic>
        <p:nvPicPr>
          <p:cNvPr id="2" name="Picture 1" descr="Screen Shot 2017-09-16 at 11.44.3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00" y="974806"/>
            <a:ext cx="3657600" cy="244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7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60376" y="851664"/>
            <a:ext cx="6346824" cy="1396476"/>
          </a:xfrm>
        </p:spPr>
        <p:txBody>
          <a:bodyPr/>
          <a:lstStyle/>
          <a:p>
            <a:r>
              <a:rPr lang="en-US" dirty="0"/>
              <a:t>AWS Application Management Services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45924" y="4905315"/>
            <a:ext cx="135073" cy="92333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03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/>
              <a:t>AWS Application Management Services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55042" y="1303428"/>
            <a:ext cx="1846846" cy="2412091"/>
            <a:chOff x="392483" y="1303428"/>
            <a:chExt cx="1846846" cy="2412091"/>
          </a:xfrm>
        </p:grpSpPr>
        <p:pic>
          <p:nvPicPr>
            <p:cNvPr id="77" name="Picture 76" descr="Elastic-Beanstalk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820" y="1303428"/>
              <a:ext cx="1846172" cy="1846172"/>
            </a:xfrm>
            <a:prstGeom prst="rect">
              <a:avLst/>
            </a:prstGeom>
          </p:spPr>
        </p:pic>
        <p:sp>
          <p:nvSpPr>
            <p:cNvPr id="79" name="Content Placeholder 5"/>
            <p:cNvSpPr txBox="1">
              <a:spLocks/>
            </p:cNvSpPr>
            <p:nvPr/>
          </p:nvSpPr>
          <p:spPr>
            <a:xfrm>
              <a:off x="392483" y="3331344"/>
              <a:ext cx="1846846" cy="384175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>
                <a:buFont typeface="Lucida Grande"/>
                <a:buNone/>
              </a:pPr>
              <a:r>
                <a:rPr lang="en-US" sz="1600" b="1" dirty="0" smtClean="0"/>
                <a:t>Elastic beanstalk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445770" y="1303428"/>
            <a:ext cx="1846846" cy="2412091"/>
            <a:chOff x="3164029" y="1303428"/>
            <a:chExt cx="1846846" cy="2412091"/>
          </a:xfrm>
        </p:grpSpPr>
        <p:pic>
          <p:nvPicPr>
            <p:cNvPr id="74" name="Picture 73" descr="OpsWorks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4366" y="1303428"/>
              <a:ext cx="1846172" cy="1846172"/>
            </a:xfrm>
            <a:prstGeom prst="rect">
              <a:avLst/>
            </a:prstGeom>
          </p:spPr>
        </p:pic>
        <p:sp>
          <p:nvSpPr>
            <p:cNvPr id="80" name="Content Placeholder 5"/>
            <p:cNvSpPr txBox="1">
              <a:spLocks/>
            </p:cNvSpPr>
            <p:nvPr/>
          </p:nvSpPr>
          <p:spPr>
            <a:xfrm>
              <a:off x="3164029" y="3331344"/>
              <a:ext cx="1846846" cy="384175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>
                <a:buFont typeface="Lucida Grande"/>
                <a:buNone/>
              </a:pPr>
              <a:r>
                <a:rPr lang="en-US" sz="1600" b="1" dirty="0" smtClean="0"/>
                <a:t>AWS OPSWORKS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136499" y="1303428"/>
            <a:ext cx="2252460" cy="2412091"/>
            <a:chOff x="5773940" y="1303428"/>
            <a:chExt cx="2252460" cy="2412091"/>
          </a:xfrm>
        </p:grpSpPr>
        <p:pic>
          <p:nvPicPr>
            <p:cNvPr id="75" name="Picture 74" descr="CloudFormati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7140" y="1303428"/>
              <a:ext cx="1846060" cy="1846060"/>
            </a:xfrm>
            <a:prstGeom prst="rect">
              <a:avLst/>
            </a:prstGeom>
          </p:spPr>
        </p:pic>
        <p:sp>
          <p:nvSpPr>
            <p:cNvPr id="81" name="Content Placeholder 5"/>
            <p:cNvSpPr txBox="1">
              <a:spLocks/>
            </p:cNvSpPr>
            <p:nvPr/>
          </p:nvSpPr>
          <p:spPr>
            <a:xfrm>
              <a:off x="5773940" y="3331344"/>
              <a:ext cx="2252460" cy="384175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>
                <a:buFont typeface="Lucida Grande"/>
                <a:buNone/>
              </a:pPr>
              <a:r>
                <a:rPr lang="en-US" sz="1600" b="1" dirty="0" smtClean="0"/>
                <a:t>AWS </a:t>
              </a:r>
              <a:r>
                <a:rPr lang="en-US" sz="1600" b="1" dirty="0" err="1" smtClean="0"/>
                <a:t>cloudformation</a:t>
              </a:r>
              <a:endParaRPr lang="en-US" sz="1600" b="1" dirty="0" smtClean="0"/>
            </a:p>
          </p:txBody>
        </p:sp>
      </p:grpSp>
      <p:cxnSp>
        <p:nvCxnSpPr>
          <p:cNvPr id="82" name="Straight Connector 81"/>
          <p:cNvCxnSpPr/>
          <p:nvPr/>
        </p:nvCxnSpPr>
        <p:spPr>
          <a:xfrm>
            <a:off x="641938" y="3951056"/>
            <a:ext cx="7860125" cy="0"/>
          </a:xfrm>
          <a:prstGeom prst="line">
            <a:avLst/>
          </a:prstGeom>
          <a:ln w="952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>
            <a:spLocks noChangeAspect="1"/>
          </p:cNvSpPr>
          <p:nvPr/>
        </p:nvSpPr>
        <p:spPr>
          <a:xfrm>
            <a:off x="587591" y="3896709"/>
            <a:ext cx="108693" cy="10869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>
              <a:latin typeface="Arial Narrow"/>
              <a:cs typeface="Arial Narrow"/>
            </a:endParaRPr>
          </a:p>
        </p:txBody>
      </p:sp>
      <p:sp>
        <p:nvSpPr>
          <p:cNvPr id="85" name="Oval 84"/>
          <p:cNvSpPr>
            <a:spLocks noChangeAspect="1"/>
          </p:cNvSpPr>
          <p:nvPr/>
        </p:nvSpPr>
        <p:spPr>
          <a:xfrm>
            <a:off x="8447716" y="3895874"/>
            <a:ext cx="108693" cy="10869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>
              <a:latin typeface="Arial Narrow"/>
              <a:cs typeface="Arial Narrow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55379" y="4004567"/>
            <a:ext cx="1448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Arial Narrow"/>
                <a:cs typeface="Arial Narrow"/>
              </a:rPr>
              <a:t>CONVENIENCE</a:t>
            </a:r>
            <a:endParaRPr lang="en-US" sz="1600" dirty="0">
              <a:latin typeface="Arial Narrow"/>
              <a:cs typeface="Arial Narrow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940115" y="4034869"/>
            <a:ext cx="1448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smtClean="0">
                <a:solidFill>
                  <a:schemeClr val="accent3"/>
                </a:solidFill>
                <a:latin typeface="Arial Narrow"/>
                <a:cs typeface="Arial Narrow"/>
              </a:rPr>
              <a:t>CONTROL</a:t>
            </a:r>
            <a:endParaRPr lang="en-US" sz="160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401083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Why use </a:t>
            </a:r>
            <a:r>
              <a:rPr lang="en-US" dirty="0" err="1" smtClean="0"/>
              <a:t>Cloudformation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58800" y="1542733"/>
            <a:ext cx="3444052" cy="561664"/>
          </a:xfrm>
          <a:prstGeom prst="rect">
            <a:avLst/>
          </a:prstGeom>
          <a:noFill/>
        </p:spPr>
        <p:txBody>
          <a:bodyPr wrap="square" lIns="68553" tIns="34276" rIns="68553" bIns="34276" rtlCol="0">
            <a:spAutoFit/>
          </a:bodyPr>
          <a:lstStyle/>
          <a:p>
            <a:pPr algn="l"/>
            <a:r>
              <a:rPr lang="en-US" sz="3200" b="1" cap="all" dirty="0" smtClean="0">
                <a:solidFill>
                  <a:srgbClr val="EC008B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Benefits</a:t>
            </a:r>
            <a:endParaRPr lang="en-US" sz="3200" dirty="0">
              <a:latin typeface="Arial Narrow"/>
              <a:cs typeface="Arial Narrow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2998026" y="1083302"/>
            <a:ext cx="0" cy="3301718"/>
          </a:xfrm>
          <a:prstGeom prst="line">
            <a:avLst/>
          </a:prstGeom>
          <a:ln>
            <a:solidFill>
              <a:schemeClr val="accent6">
                <a:alpha val="50000"/>
              </a:schemeClr>
            </a:solidFill>
            <a:prstDash val="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3286968" y="950176"/>
            <a:ext cx="4198286" cy="298606"/>
            <a:chOff x="2532605" y="3975044"/>
            <a:chExt cx="4198286" cy="298606"/>
          </a:xfrm>
        </p:grpSpPr>
        <p:sp>
          <p:nvSpPr>
            <p:cNvPr id="40" name="Oval 39"/>
            <p:cNvSpPr/>
            <p:nvPr/>
          </p:nvSpPr>
          <p:spPr>
            <a:xfrm>
              <a:off x="2532605" y="3979962"/>
              <a:ext cx="292100" cy="29368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41" name="Content Placeholder 1"/>
            <p:cNvSpPr txBox="1">
              <a:spLocks/>
            </p:cNvSpPr>
            <p:nvPr/>
          </p:nvSpPr>
          <p:spPr>
            <a:xfrm>
              <a:off x="2925858" y="3975044"/>
              <a:ext cx="3805033" cy="29860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/>
                <a:t>Define &amp; manage your infrastructure as code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286968" y="1449980"/>
            <a:ext cx="4083988" cy="497811"/>
            <a:chOff x="2532605" y="3975043"/>
            <a:chExt cx="4083988" cy="497811"/>
          </a:xfrm>
        </p:grpSpPr>
        <p:sp>
          <p:nvSpPr>
            <p:cNvPr id="43" name="Oval 42"/>
            <p:cNvSpPr/>
            <p:nvPr/>
          </p:nvSpPr>
          <p:spPr>
            <a:xfrm>
              <a:off x="2532605" y="3979962"/>
              <a:ext cx="292100" cy="293687"/>
            </a:xfrm>
            <a:prstGeom prst="ellipse">
              <a:avLst/>
            </a:prstGeom>
            <a:solidFill>
              <a:srgbClr val="3C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44" name="Content Placeholder 1"/>
            <p:cNvSpPr txBox="1">
              <a:spLocks/>
            </p:cNvSpPr>
            <p:nvPr/>
          </p:nvSpPr>
          <p:spPr>
            <a:xfrm>
              <a:off x="2925859" y="3975043"/>
              <a:ext cx="3690734" cy="49781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/>
                <a:t>Declarative approach with managed infrastructure dependencies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286968" y="2148989"/>
            <a:ext cx="3762236" cy="298606"/>
            <a:chOff x="2532605" y="3975044"/>
            <a:chExt cx="3762236" cy="298606"/>
          </a:xfrm>
        </p:grpSpPr>
        <p:sp>
          <p:nvSpPr>
            <p:cNvPr id="46" name="Oval 45"/>
            <p:cNvSpPr/>
            <p:nvPr/>
          </p:nvSpPr>
          <p:spPr>
            <a:xfrm>
              <a:off x="2532605" y="3979962"/>
              <a:ext cx="292100" cy="293687"/>
            </a:xfrm>
            <a:prstGeom prst="ellipse">
              <a:avLst/>
            </a:prstGeom>
            <a:solidFill>
              <a:srgbClr val="3C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47" name="Content Placeholder 1"/>
            <p:cNvSpPr txBox="1">
              <a:spLocks/>
            </p:cNvSpPr>
            <p:nvPr/>
          </p:nvSpPr>
          <p:spPr>
            <a:xfrm>
              <a:off x="2925859" y="3975044"/>
              <a:ext cx="3368982" cy="29860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/>
                <a:t>Self documenting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286968" y="2648793"/>
            <a:ext cx="4083988" cy="497811"/>
            <a:chOff x="2532605" y="3975043"/>
            <a:chExt cx="4083988" cy="497811"/>
          </a:xfrm>
        </p:grpSpPr>
        <p:sp>
          <p:nvSpPr>
            <p:cNvPr id="49" name="Oval 48"/>
            <p:cNvSpPr/>
            <p:nvPr/>
          </p:nvSpPr>
          <p:spPr>
            <a:xfrm>
              <a:off x="2532605" y="3979962"/>
              <a:ext cx="292100" cy="293687"/>
            </a:xfrm>
            <a:prstGeom prst="ellipse">
              <a:avLst/>
            </a:prstGeom>
            <a:solidFill>
              <a:srgbClr val="3C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50" name="Content Placeholder 1"/>
            <p:cNvSpPr txBox="1">
              <a:spLocks/>
            </p:cNvSpPr>
            <p:nvPr/>
          </p:nvSpPr>
          <p:spPr>
            <a:xfrm>
              <a:off x="2925859" y="3975043"/>
              <a:ext cx="3690734" cy="49781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/>
                <a:t>Intelligent updating of resources and automated rollback capabilities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286968" y="3347802"/>
            <a:ext cx="3762236" cy="298606"/>
            <a:chOff x="2532605" y="3975044"/>
            <a:chExt cx="3762236" cy="298606"/>
          </a:xfrm>
        </p:grpSpPr>
        <p:sp>
          <p:nvSpPr>
            <p:cNvPr id="52" name="Oval 51"/>
            <p:cNvSpPr/>
            <p:nvPr/>
          </p:nvSpPr>
          <p:spPr>
            <a:xfrm>
              <a:off x="2532605" y="3979962"/>
              <a:ext cx="292100" cy="293687"/>
            </a:xfrm>
            <a:prstGeom prst="ellipse">
              <a:avLst/>
            </a:prstGeom>
            <a:solidFill>
              <a:srgbClr val="3C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53" name="Content Placeholder 1"/>
            <p:cNvSpPr txBox="1">
              <a:spLocks/>
            </p:cNvSpPr>
            <p:nvPr/>
          </p:nvSpPr>
          <p:spPr>
            <a:xfrm>
              <a:off x="2925859" y="3975044"/>
              <a:ext cx="3368982" cy="29860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/>
                <a:t>AWS API interactions taken care for you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286968" y="3847606"/>
            <a:ext cx="3762236" cy="298606"/>
            <a:chOff x="2532605" y="3975044"/>
            <a:chExt cx="3762236" cy="298606"/>
          </a:xfrm>
        </p:grpSpPr>
        <p:sp>
          <p:nvSpPr>
            <p:cNvPr id="55" name="Oval 54"/>
            <p:cNvSpPr/>
            <p:nvPr/>
          </p:nvSpPr>
          <p:spPr>
            <a:xfrm>
              <a:off x="2532605" y="3979962"/>
              <a:ext cx="292100" cy="293687"/>
            </a:xfrm>
            <a:prstGeom prst="ellipse">
              <a:avLst/>
            </a:prstGeom>
            <a:solidFill>
              <a:srgbClr val="3C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56" name="Content Placeholder 1"/>
            <p:cNvSpPr txBox="1">
              <a:spLocks/>
            </p:cNvSpPr>
            <p:nvPr/>
          </p:nvSpPr>
          <p:spPr>
            <a:xfrm>
              <a:off x="2925859" y="3975044"/>
              <a:ext cx="3368982" cy="29860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/>
                <a:t>Reproducibility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3286968" y="4347412"/>
            <a:ext cx="3762236" cy="298606"/>
            <a:chOff x="2532605" y="3975044"/>
            <a:chExt cx="3762236" cy="298606"/>
          </a:xfrm>
        </p:grpSpPr>
        <p:sp>
          <p:nvSpPr>
            <p:cNvPr id="58" name="Oval 57"/>
            <p:cNvSpPr/>
            <p:nvPr/>
          </p:nvSpPr>
          <p:spPr>
            <a:xfrm>
              <a:off x="2532605" y="3979962"/>
              <a:ext cx="292100" cy="293687"/>
            </a:xfrm>
            <a:prstGeom prst="ellipse">
              <a:avLst/>
            </a:prstGeom>
            <a:solidFill>
              <a:srgbClr val="3C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59" name="Content Placeholder 1"/>
            <p:cNvSpPr txBox="1">
              <a:spLocks/>
            </p:cNvSpPr>
            <p:nvPr/>
          </p:nvSpPr>
          <p:spPr>
            <a:xfrm>
              <a:off x="2925859" y="3975044"/>
              <a:ext cx="3368982" cy="29860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/>
                <a:t>Versioning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931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60376" y="851664"/>
            <a:ext cx="6346824" cy="1396476"/>
          </a:xfrm>
        </p:spPr>
        <p:txBody>
          <a:bodyPr/>
          <a:lstStyle/>
          <a:p>
            <a:r>
              <a:rPr lang="en-US" dirty="0" err="1" smtClean="0"/>
              <a:t>Cloudformation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Template Anatomy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45924" y="4905315"/>
            <a:ext cx="135073" cy="92333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5"/>
          <p:cNvSpPr txBox="1">
            <a:spLocks/>
          </p:cNvSpPr>
          <p:nvPr/>
        </p:nvSpPr>
        <p:spPr>
          <a:xfrm>
            <a:off x="0" y="2540764"/>
            <a:ext cx="9144000" cy="420567"/>
          </a:xfrm>
          <a:prstGeom prst="rect">
            <a:avLst/>
          </a:prstGeom>
          <a:noFill/>
          <a:ln>
            <a:noFill/>
          </a:ln>
        </p:spPr>
        <p:txBody>
          <a:bodyPr wrap="square" lIns="68550" tIns="68550" rIns="68550" bIns="6855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53E"/>
              </a:buClr>
              <a:buSzPct val="37037"/>
              <a:buFont typeface="Arial Narrow"/>
              <a:buNone/>
              <a:defRPr sz="4500" b="1" i="0" u="none" strike="noStrike" cap="none">
                <a:solidFill>
                  <a:schemeClr val="bg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SzPct val="76923"/>
              <a:buNone/>
              <a:defRPr sz="1300"/>
            </a:lvl2pPr>
            <a:lvl3pPr lvl="2" indent="0">
              <a:spcBef>
                <a:spcPts val="0"/>
              </a:spcBef>
              <a:buSzPct val="76923"/>
              <a:buNone/>
              <a:defRPr sz="1300"/>
            </a:lvl3pPr>
            <a:lvl4pPr lvl="3" indent="0">
              <a:spcBef>
                <a:spcPts val="0"/>
              </a:spcBef>
              <a:buSzPct val="76923"/>
              <a:buNone/>
              <a:defRPr sz="1300"/>
            </a:lvl4pPr>
            <a:lvl5pPr lvl="4" indent="0">
              <a:spcBef>
                <a:spcPts val="0"/>
              </a:spcBef>
              <a:buSzPct val="76923"/>
              <a:buNone/>
              <a:defRPr sz="1300"/>
            </a:lvl5pPr>
            <a:lvl6pPr lvl="5" indent="0">
              <a:spcBef>
                <a:spcPts val="0"/>
              </a:spcBef>
              <a:buSzPct val="76923"/>
              <a:buNone/>
              <a:defRPr sz="1300"/>
            </a:lvl6pPr>
            <a:lvl7pPr lvl="6" indent="0">
              <a:spcBef>
                <a:spcPts val="0"/>
              </a:spcBef>
              <a:buSzPct val="76923"/>
              <a:buNone/>
              <a:defRPr sz="1300"/>
            </a:lvl7pPr>
            <a:lvl8pPr lvl="7" indent="0">
              <a:spcBef>
                <a:spcPts val="0"/>
              </a:spcBef>
              <a:buSzPct val="76923"/>
              <a:buNone/>
              <a:defRPr sz="1300"/>
            </a:lvl8pPr>
            <a:lvl9pPr lvl="8" indent="0">
              <a:spcBef>
                <a:spcPts val="0"/>
              </a:spcBef>
              <a:buSzPct val="76923"/>
              <a:buNone/>
              <a:defRPr sz="1300"/>
            </a:lvl9pPr>
          </a:lstStyle>
          <a:p>
            <a:pPr algn="ctr"/>
            <a:r>
              <a:rPr lang="en-US" sz="2000" dirty="0" smtClean="0"/>
              <a:t>Demo:    https</a:t>
            </a:r>
            <a:r>
              <a:rPr lang="en-US" sz="2000" dirty="0"/>
              <a:t>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pmacpherson</a:t>
            </a:r>
            <a:r>
              <a:rPr lang="en-US" sz="2000" dirty="0"/>
              <a:t>/</a:t>
            </a:r>
            <a:r>
              <a:rPr lang="en-US" sz="2000" dirty="0" err="1"/>
              <a:t>cloudformation_workshop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5879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3C3C3C"/>
      </a:dk1>
      <a:lt1>
        <a:srgbClr val="FFFFFF"/>
      </a:lt1>
      <a:dk2>
        <a:srgbClr val="646464"/>
      </a:dk2>
      <a:lt2>
        <a:srgbClr val="DCDCDC"/>
      </a:lt2>
      <a:accent1>
        <a:srgbClr val="89CBFF"/>
      </a:accent1>
      <a:accent2>
        <a:srgbClr val="1A87CF"/>
      </a:accent2>
      <a:accent3>
        <a:srgbClr val="EC008B"/>
      </a:accent3>
      <a:accent4>
        <a:srgbClr val="89CBFF"/>
      </a:accent4>
      <a:accent5>
        <a:srgbClr val="8E8E8E"/>
      </a:accent5>
      <a:accent6>
        <a:srgbClr val="262526"/>
      </a:accent6>
      <a:hlink>
        <a:srgbClr val="3C3C3C"/>
      </a:hlink>
      <a:folHlink>
        <a:srgbClr val="3C3C3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36716</TotalTime>
  <Words>1333</Words>
  <Application>Microsoft Macintosh PowerPoint</Application>
  <PresentationFormat>On-screen Show (16:9)</PresentationFormat>
  <Paragraphs>247</Paragraphs>
  <Slides>20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AWS CLOUDFORMATION</vt:lpstr>
      <vt:lpstr>Managing complex  Cloud Architectures</vt:lpstr>
      <vt:lpstr>Cloud Architecture Components</vt:lpstr>
      <vt:lpstr>Manage via Console?</vt:lpstr>
      <vt:lpstr>Manage via Scripts?</vt:lpstr>
      <vt:lpstr>AWS Application Management Services</vt:lpstr>
      <vt:lpstr>AWS Application Management Services</vt:lpstr>
      <vt:lpstr>Why use Cloudformation?</vt:lpstr>
      <vt:lpstr>Cloudformation  Template Anatomy</vt:lpstr>
      <vt:lpstr>Template Structure</vt:lpstr>
      <vt:lpstr>Resources</vt:lpstr>
      <vt:lpstr>Parameters</vt:lpstr>
      <vt:lpstr>Parameter Types</vt:lpstr>
      <vt:lpstr>Outputs</vt:lpstr>
      <vt:lpstr>Conditions</vt:lpstr>
      <vt:lpstr>Mappings</vt:lpstr>
      <vt:lpstr>Deletion Policies</vt:lpstr>
      <vt:lpstr>Organize by Layers and Environments</vt:lpstr>
      <vt:lpstr>Additional Resources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OPSWORKS</dc:title>
  <cp:lastModifiedBy>Patricia MacPherson</cp:lastModifiedBy>
  <cp:revision>405</cp:revision>
  <dcterms:modified xsi:type="dcterms:W3CDTF">2017-09-18T12:16:55Z</dcterms:modified>
</cp:coreProperties>
</file>